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32.svg" ContentType="image/svg+xml"/>
  <Override PartName="/ppt/media/image37.svg" ContentType="image/svg+xml"/>
  <Override PartName="/ppt/media/image41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5" r:id="rId3"/>
    <p:sldId id="274" r:id="rId4"/>
    <p:sldId id="29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</p:sldIdLst>
  <p:sldSz cx="18288000" cy="10287000"/>
  <p:notesSz cx="6858000" cy="9144000"/>
  <p:embeddedFontLst>
    <p:embeddedFont>
      <p:font typeface="黑体" panose="02010609060101010101" charset="-122"/>
      <p:regular r:id="rId25"/>
    </p:embeddedFont>
    <p:embeddedFont>
      <p:font typeface="Arial Black" panose="020B0A04020102020204" charset="0"/>
      <p:bold r:id="rId26"/>
    </p:embeddedFont>
    <p:embeddedFont>
      <p:font typeface="Archivo Black" panose="020B0A03020202020B04"/>
      <p:regular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9" userDrawn="1">
          <p15:clr>
            <a:srgbClr val="A4A3A4"/>
          </p15:clr>
        </p15:guide>
        <p15:guide id="2" pos="28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0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059"/>
        <p:guide pos="28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95.xml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6" Type="http://schemas.openxmlformats.org/officeDocument/2006/relationships/image" Target="../media/image3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sv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6" Type="http://schemas.openxmlformats.org/officeDocument/2006/relationships/image" Target="../media/image3.png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9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1.jpe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1" Type="http://schemas.openxmlformats.org/officeDocument/2006/relationships/slideLayout" Target="../slideLayouts/slideLayout7.xml"/><Relationship Id="rId30" Type="http://schemas.openxmlformats.org/officeDocument/2006/relationships/image" Target="../media/image3.png"/><Relationship Id="rId3" Type="http://schemas.openxmlformats.org/officeDocument/2006/relationships/image" Target="../media/image6.png"/><Relationship Id="rId29" Type="http://schemas.openxmlformats.org/officeDocument/2006/relationships/tags" Target="../tags/tag30.xml"/><Relationship Id="rId28" Type="http://schemas.openxmlformats.org/officeDocument/2006/relationships/tags" Target="../tags/tag29.xml"/><Relationship Id="rId27" Type="http://schemas.openxmlformats.org/officeDocument/2006/relationships/tags" Target="../tags/tag28.xml"/><Relationship Id="rId26" Type="http://schemas.openxmlformats.org/officeDocument/2006/relationships/tags" Target="../tags/tag27.xml"/><Relationship Id="rId25" Type="http://schemas.openxmlformats.org/officeDocument/2006/relationships/tags" Target="../tags/tag26.xml"/><Relationship Id="rId24" Type="http://schemas.openxmlformats.org/officeDocument/2006/relationships/tags" Target="../tags/tag25.xml"/><Relationship Id="rId23" Type="http://schemas.openxmlformats.org/officeDocument/2006/relationships/tags" Target="../tags/tag24.xml"/><Relationship Id="rId22" Type="http://schemas.openxmlformats.org/officeDocument/2006/relationships/tags" Target="../tags/tag23.xml"/><Relationship Id="rId21" Type="http://schemas.openxmlformats.org/officeDocument/2006/relationships/tags" Target="../tags/tag22.xml"/><Relationship Id="rId20" Type="http://schemas.openxmlformats.org/officeDocument/2006/relationships/tags" Target="../tags/tag21.xml"/><Relationship Id="rId2" Type="http://schemas.openxmlformats.org/officeDocument/2006/relationships/image" Target="../media/image5.png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.png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" Type="http://schemas.openxmlformats.org/officeDocument/2006/relationships/tags" Target="../tags/tag31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svg"/><Relationship Id="rId8" Type="http://schemas.openxmlformats.org/officeDocument/2006/relationships/image" Target="../media/image17.png"/><Relationship Id="rId7" Type="http://schemas.openxmlformats.org/officeDocument/2006/relationships/image" Target="../media/image16.svg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image" Target="../media/image10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.png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image" Target="../media/image20.svg"/><Relationship Id="rId45" Type="http://schemas.openxmlformats.org/officeDocument/2006/relationships/slideLayout" Target="../slideLayouts/slideLayout7.xml"/><Relationship Id="rId44" Type="http://schemas.openxmlformats.org/officeDocument/2006/relationships/image" Target="../media/image3.png"/><Relationship Id="rId43" Type="http://schemas.openxmlformats.org/officeDocument/2006/relationships/tags" Target="../tags/tag83.xml"/><Relationship Id="rId42" Type="http://schemas.openxmlformats.org/officeDocument/2006/relationships/tags" Target="../tags/tag82.xml"/><Relationship Id="rId41" Type="http://schemas.openxmlformats.org/officeDocument/2006/relationships/tags" Target="../tags/tag81.xml"/><Relationship Id="rId40" Type="http://schemas.openxmlformats.org/officeDocument/2006/relationships/tags" Target="../tags/tag80.xml"/><Relationship Id="rId4" Type="http://schemas.openxmlformats.org/officeDocument/2006/relationships/image" Target="../media/image19.png"/><Relationship Id="rId39" Type="http://schemas.openxmlformats.org/officeDocument/2006/relationships/tags" Target="../tags/tag79.xml"/><Relationship Id="rId38" Type="http://schemas.openxmlformats.org/officeDocument/2006/relationships/tags" Target="../tags/tag78.xml"/><Relationship Id="rId37" Type="http://schemas.openxmlformats.org/officeDocument/2006/relationships/tags" Target="../tags/tag77.xml"/><Relationship Id="rId36" Type="http://schemas.openxmlformats.org/officeDocument/2006/relationships/tags" Target="../tags/tag76.xml"/><Relationship Id="rId35" Type="http://schemas.openxmlformats.org/officeDocument/2006/relationships/image" Target="../media/image22.svg"/><Relationship Id="rId34" Type="http://schemas.openxmlformats.org/officeDocument/2006/relationships/image" Target="../media/image21.png"/><Relationship Id="rId33" Type="http://schemas.openxmlformats.org/officeDocument/2006/relationships/tags" Target="../tags/tag75.xml"/><Relationship Id="rId32" Type="http://schemas.openxmlformats.org/officeDocument/2006/relationships/tags" Target="../tags/tag74.xml"/><Relationship Id="rId31" Type="http://schemas.openxmlformats.org/officeDocument/2006/relationships/tags" Target="../tags/tag73.xml"/><Relationship Id="rId30" Type="http://schemas.openxmlformats.org/officeDocument/2006/relationships/tags" Target="../tags/tag72.xml"/><Relationship Id="rId3" Type="http://schemas.openxmlformats.org/officeDocument/2006/relationships/tags" Target="../tags/tag47.xml"/><Relationship Id="rId29" Type="http://schemas.openxmlformats.org/officeDocument/2006/relationships/tags" Target="../tags/tag71.xml"/><Relationship Id="rId28" Type="http://schemas.openxmlformats.org/officeDocument/2006/relationships/tags" Target="../tags/tag70.xml"/><Relationship Id="rId27" Type="http://schemas.openxmlformats.org/officeDocument/2006/relationships/tags" Target="../tags/tag69.xml"/><Relationship Id="rId26" Type="http://schemas.openxmlformats.org/officeDocument/2006/relationships/tags" Target="../tags/tag68.xml"/><Relationship Id="rId25" Type="http://schemas.openxmlformats.org/officeDocument/2006/relationships/tags" Target="../tags/tag67.xml"/><Relationship Id="rId24" Type="http://schemas.openxmlformats.org/officeDocument/2006/relationships/tags" Target="../tags/tag66.xml"/><Relationship Id="rId23" Type="http://schemas.openxmlformats.org/officeDocument/2006/relationships/tags" Target="../tags/tag65.xml"/><Relationship Id="rId22" Type="http://schemas.openxmlformats.org/officeDocument/2006/relationships/tags" Target="../tags/tag64.xml"/><Relationship Id="rId21" Type="http://schemas.openxmlformats.org/officeDocument/2006/relationships/tags" Target="../tags/tag63.xml"/><Relationship Id="rId20" Type="http://schemas.openxmlformats.org/officeDocument/2006/relationships/tags" Target="../tags/tag62.xml"/><Relationship Id="rId2" Type="http://schemas.openxmlformats.org/officeDocument/2006/relationships/tags" Target="../tags/tag46.xml"/><Relationship Id="rId19" Type="http://schemas.openxmlformats.org/officeDocument/2006/relationships/tags" Target="../tags/tag61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144000" y="0"/>
            <a:ext cx="9144000" cy="10287000"/>
            <a:chOff x="0" y="0"/>
            <a:chExt cx="722489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2489" cy="812800"/>
            </a:xfrm>
            <a:custGeom>
              <a:avLst/>
              <a:gdLst/>
              <a:ahLst/>
              <a:cxnLst/>
              <a:rect l="l" t="t" r="r" b="b"/>
              <a:pathLst>
                <a:path w="722489" h="812800">
                  <a:moveTo>
                    <a:pt x="0" y="0"/>
                  </a:moveTo>
                  <a:lnTo>
                    <a:pt x="722489" y="0"/>
                  </a:lnTo>
                  <a:lnTo>
                    <a:pt x="722489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"/>
              <a:stretch>
                <a:fillRect l="-34374" r="-34374"/>
              </a:stretch>
            </a:blipFill>
          </p:spPr>
        </p:sp>
      </p:grpSp>
      <p:pic>
        <p:nvPicPr>
          <p:cNvPr id="40" name="图片 39" descr="未标题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320" y="-214630"/>
            <a:ext cx="17740630" cy="1072007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-9677400" y="-13028930"/>
            <a:ext cx="13801725" cy="1020381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id="16" name="AutoShape 16"/>
          <p:cNvSpPr/>
          <p:nvPr/>
        </p:nvSpPr>
        <p:spPr>
          <a:xfrm flipV="1">
            <a:off x="990640" y="7271925"/>
            <a:ext cx="8115242" cy="19050"/>
          </a:xfrm>
          <a:prstGeom prst="line">
            <a:avLst/>
          </a:prstGeom>
          <a:ln w="19050" cap="flat">
            <a:gradFill>
              <a:gsLst>
                <a:gs pos="0">
                  <a:srgbClr val="F4F1ED">
                    <a:alpha val="70000"/>
                  </a:srgbClr>
                </a:gs>
                <a:gs pos="50000">
                  <a:srgbClr val="F4F1ED">
                    <a:alpha val="70000"/>
                  </a:srgbClr>
                </a:gs>
                <a:gs pos="100000">
                  <a:srgbClr val="F4F1ED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1028718" y="7881742"/>
            <a:ext cx="8115242" cy="19050"/>
          </a:xfrm>
          <a:prstGeom prst="line">
            <a:avLst/>
          </a:prstGeom>
          <a:ln w="19050" cap="flat">
            <a:gradFill>
              <a:gsLst>
                <a:gs pos="0">
                  <a:srgbClr val="F4F1ED">
                    <a:alpha val="70000"/>
                  </a:srgbClr>
                </a:gs>
                <a:gs pos="50000">
                  <a:srgbClr val="F4F1ED">
                    <a:alpha val="70000"/>
                  </a:srgbClr>
                </a:gs>
                <a:gs pos="100000">
                  <a:srgbClr val="F4F1ED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1028700" y="8413750"/>
            <a:ext cx="4057650" cy="104013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 Bold"/>
              </a:rPr>
              <a:t>汇报人  小U荔</a:t>
            </a:r>
            <a:endParaRPr lang="en-US" sz="25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阿里巴巴普惠体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28745" y="7384428"/>
            <a:ext cx="8115255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spc="1612">
                <a:solidFill>
                  <a:srgbClr val="F4F1ED"/>
                </a:solidFill>
                <a:latin typeface="黑体" panose="02010609060101010101" charset="-122"/>
                <a:ea typeface="黑体" panose="02010609060101010101" charset="-122"/>
                <a:cs typeface="阿里巴巴普惠体" panose="00020600040101010101" charset="-122"/>
                <a:sym typeface="阿里巴巴普惠体" panose="00020600040101010101" charset="-122"/>
              </a:rPr>
              <a:t>请输入你的文字，你输入你的文字</a:t>
            </a:r>
            <a:endParaRPr lang="en-US" sz="2400" spc="1612">
              <a:solidFill>
                <a:srgbClr val="F4F1ED"/>
              </a:solidFill>
              <a:latin typeface="黑体" panose="02010609060101010101" charset="-122"/>
              <a:ea typeface="黑体" panose="0201060906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90600" y="2476816"/>
            <a:ext cx="9086101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4F1ED">
                    <a:alpha val="74902"/>
                  </a:srgbClr>
                </a:solidFill>
                <a:latin typeface="Arial Black" panose="020B0A04020102020204" charset="0"/>
                <a:ea typeface="字由点字典黑 Bold"/>
                <a:cs typeface="Arial Black" panose="020B0A04020102020204" charset="0"/>
                <a:sym typeface="字由点字典黑 Bold"/>
              </a:rPr>
              <a:t>REAL ESTATE EVENT PLANNING</a:t>
            </a:r>
            <a:r>
              <a:rPr lang="en-US" sz="3600">
                <a:solidFill>
                  <a:srgbClr val="F4F1ED">
                    <a:alpha val="74902"/>
                  </a:srgbClr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 </a:t>
            </a:r>
            <a:endParaRPr lang="en-US" sz="3600">
              <a:solidFill>
                <a:srgbClr val="F4F1ED">
                  <a:alpha val="74902"/>
                </a:srgbClr>
              </a:solidFill>
              <a:latin typeface="字由点字典黑 Bold"/>
              <a:ea typeface="字由点字典黑 Bold"/>
              <a:cs typeface="字由点字典黑 Bold"/>
              <a:sym typeface="字由点字典黑 Bold"/>
            </a:endParaRPr>
          </a:p>
        </p:txBody>
      </p:sp>
      <p:sp>
        <p:nvSpPr>
          <p:cNvPr id="14" name="TextBox 14"/>
          <p:cNvSpPr txBox="1"/>
          <p:nvPr>
            <p:custDataLst>
              <p:tags r:id="rId3"/>
            </p:custDataLst>
          </p:nvPr>
        </p:nvSpPr>
        <p:spPr>
          <a:xfrm>
            <a:off x="990769" y="5232672"/>
            <a:ext cx="9036804" cy="156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12180"/>
              </a:lnSpc>
            </a:pPr>
            <a:r>
              <a:rPr lang="en-US" sz="10500" b="1" spc="692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思源黑体 1 Bold"/>
                <a:sym typeface="思源黑体 1 Bold"/>
              </a:rPr>
              <a:t>成果答辩展示</a:t>
            </a:r>
            <a:endParaRPr lang="en-US" sz="10500" b="1" spc="692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思源黑体 1 Bold"/>
              <a:sym typeface="思源黑体 1 Bold"/>
            </a:endParaRPr>
          </a:p>
        </p:txBody>
      </p:sp>
      <p:sp>
        <p:nvSpPr>
          <p:cNvPr id="4" name="TextBox 15"/>
          <p:cNvSpPr txBox="1"/>
          <p:nvPr>
            <p:custDataLst>
              <p:tags r:id="rId4"/>
            </p:custDataLst>
          </p:nvPr>
        </p:nvSpPr>
        <p:spPr>
          <a:xfrm>
            <a:off x="990769" y="3569395"/>
            <a:ext cx="7928345" cy="156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12180"/>
              </a:lnSpc>
            </a:pPr>
            <a:r>
              <a:rPr lang="en-US" sz="10500" b="1" spc="692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思源黑体 1 Bold"/>
                <a:sym typeface="思源黑体 1 Bold"/>
              </a:rPr>
              <a:t>竞赛项目</a:t>
            </a:r>
            <a:endParaRPr lang="en-US" sz="10500" b="1" spc="692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思源黑体 1 Bold"/>
              <a:sym typeface="思源黑体 1 Bold"/>
            </a:endParaRPr>
          </a:p>
        </p:txBody>
      </p:sp>
      <p:pic>
        <p:nvPicPr>
          <p:cNvPr id="6" name="图片 5" descr="深圳大学白色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42900"/>
            <a:ext cx="2960370" cy="10629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9"/>
          <p:cNvSpPr/>
          <p:nvPr/>
        </p:nvSpPr>
        <p:spPr>
          <a:xfrm>
            <a:off x="-76200" y="0"/>
            <a:ext cx="18371820" cy="10439400"/>
          </a:xfrm>
          <a:custGeom>
            <a:avLst/>
            <a:gdLst/>
            <a:ahLst/>
            <a:cxnLst/>
            <a:rect l="l" t="t" r="r" b="b"/>
            <a:pathLst>
              <a:path w="21146838" h="14097892">
                <a:moveTo>
                  <a:pt x="0" y="0"/>
                </a:moveTo>
                <a:lnTo>
                  <a:pt x="21146838" y="0"/>
                </a:lnTo>
                <a:lnTo>
                  <a:pt x="21146838" y="14097892"/>
                </a:lnTo>
                <a:lnTo>
                  <a:pt x="0" y="140978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</a:blip>
            <a:stretch>
              <a:fillRect/>
            </a:stretch>
          </a:blipFill>
        </p:spPr>
      </p:sp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4947077"/>
          <a:ext cx="16230600" cy="4953815"/>
        </p:xfrm>
        <a:graphic>
          <a:graphicData uri="http://schemas.openxmlformats.org/drawingml/2006/table">
            <a:tbl>
              <a:tblPr/>
              <a:tblGrid>
                <a:gridCol w="3246120"/>
                <a:gridCol w="3246120"/>
                <a:gridCol w="3246120"/>
                <a:gridCol w="3246120"/>
                <a:gridCol w="3246120"/>
              </a:tblGrid>
              <a:tr h="990763">
                <a:tc>
                  <a:txBody>
                    <a:bodyPr rtlCol="0"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zh-CN" altLang="en-US" sz="2200">
                          <a:solidFill>
                            <a:srgbClr val="FFFFFF"/>
                          </a:solidFill>
                          <a:latin typeface="思源黑体 1" panose="020B0500000000000000" charset="-122"/>
                          <a:ea typeface="思源黑体 1" panose="020B0500000000000000" charset="-122"/>
                          <a:cs typeface="思源黑体 1" panose="020B0500000000000000" charset="-122"/>
                          <a:sym typeface="思源黑体 1" panose="020B0500000000000000" charset="-122"/>
                        </a:rPr>
                        <a:t>标题</a:t>
                      </a:r>
                      <a:endParaRPr lang="zh-CN" altLang="en-US" sz="2200">
                        <a:solidFill>
                          <a:srgbClr val="FFFFFF"/>
                        </a:solidFill>
                        <a:latin typeface="思源黑体 1" panose="020B0500000000000000" charset="-122"/>
                        <a:ea typeface="思源黑体 1" panose="020B0500000000000000" charset="-122"/>
                        <a:cs typeface="思源黑体 1" panose="020B0500000000000000" charset="-122"/>
                        <a:sym typeface="思源黑体 1" panose="020B0500000000000000" charset="-122"/>
                      </a:endParaRPr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329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zh-CN" altLang="en-US" sz="2200">
                          <a:solidFill>
                            <a:srgbClr val="FFFFFF"/>
                          </a:solidFill>
                          <a:latin typeface="思源黑体 1" panose="020B0500000000000000" charset="-122"/>
                          <a:ea typeface="思源黑体 1" panose="020B0500000000000000" charset="-122"/>
                          <a:cs typeface="思源黑体 1" panose="020B0500000000000000" charset="-122"/>
                          <a:sym typeface="思源黑体 1" panose="020B0500000000000000" charset="-122"/>
                        </a:rPr>
                        <a:t>标题</a:t>
                      </a:r>
                      <a:endParaRPr lang="zh-CN" altLang="en-US" sz="2200">
                        <a:solidFill>
                          <a:srgbClr val="FFFFFF"/>
                        </a:solidFill>
                        <a:latin typeface="思源黑体 1" panose="020B0500000000000000" charset="-122"/>
                        <a:ea typeface="思源黑体 1" panose="020B0500000000000000" charset="-122"/>
                        <a:cs typeface="思源黑体 1" panose="020B0500000000000000" charset="-122"/>
                        <a:sym typeface="思源黑体 1" panose="020B0500000000000000" charset="-122"/>
                      </a:endParaRPr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041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zh-CN" altLang="en-US" sz="2200">
                          <a:solidFill>
                            <a:srgbClr val="FFFFFF"/>
                          </a:solidFill>
                          <a:latin typeface="思源黑体 1" panose="020B0500000000000000" charset="-122"/>
                          <a:ea typeface="思源黑体 1" panose="020B0500000000000000" charset="-122"/>
                          <a:cs typeface="思源黑体 1" panose="020B0500000000000000" charset="-122"/>
                          <a:sym typeface="思源黑体 1" panose="020B0500000000000000" charset="-122"/>
                        </a:rPr>
                        <a:t>标题</a:t>
                      </a:r>
                      <a:endParaRPr lang="zh-CN" altLang="en-US" sz="2200">
                        <a:solidFill>
                          <a:srgbClr val="FFFFFF"/>
                        </a:solidFill>
                        <a:latin typeface="思源黑体 1" panose="020B0500000000000000" charset="-122"/>
                        <a:ea typeface="思源黑体 1" panose="020B0500000000000000" charset="-122"/>
                        <a:cs typeface="思源黑体 1" panose="020B0500000000000000" charset="-122"/>
                        <a:sym typeface="思源黑体 1" panose="020B0500000000000000" charset="-122"/>
                      </a:endParaRPr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329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zh-CN" altLang="en-US" sz="2200">
                          <a:solidFill>
                            <a:srgbClr val="FFFFFF"/>
                          </a:solidFill>
                          <a:latin typeface="思源黑体 1" panose="020B0500000000000000" charset="-122"/>
                          <a:ea typeface="思源黑体 1" panose="020B0500000000000000" charset="-122"/>
                          <a:cs typeface="思源黑体 1" panose="020B0500000000000000" charset="-122"/>
                          <a:sym typeface="思源黑体 1" panose="020B0500000000000000" charset="-122"/>
                        </a:rPr>
                        <a:t>标题</a:t>
                      </a:r>
                      <a:endParaRPr lang="zh-CN" altLang="en-US" sz="2200">
                        <a:solidFill>
                          <a:srgbClr val="FFFFFF"/>
                        </a:solidFill>
                        <a:latin typeface="思源黑体 1" panose="020B0500000000000000" charset="-122"/>
                        <a:ea typeface="思源黑体 1" panose="020B0500000000000000" charset="-122"/>
                        <a:cs typeface="思源黑体 1" panose="020B0500000000000000" charset="-122"/>
                        <a:sym typeface="思源黑体 1" panose="020B0500000000000000" charset="-122"/>
                      </a:endParaRPr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041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zh-CN" altLang="en-US" sz="2200">
                          <a:solidFill>
                            <a:srgbClr val="FFFFFF"/>
                          </a:solidFill>
                          <a:latin typeface="思源黑体 1" panose="020B0500000000000000" charset="-122"/>
                          <a:ea typeface="思源黑体 1" panose="020B0500000000000000" charset="-122"/>
                          <a:cs typeface="思源黑体 1" panose="020B0500000000000000" charset="-122"/>
                          <a:sym typeface="思源黑体 1" panose="020B0500000000000000" charset="-122"/>
                        </a:rPr>
                        <a:t>标题</a:t>
                      </a:r>
                      <a:endParaRPr lang="zh-CN" altLang="en-US" sz="2200">
                        <a:solidFill>
                          <a:srgbClr val="FFFFFF"/>
                        </a:solidFill>
                        <a:latin typeface="思源黑体 1" panose="020B0500000000000000" charset="-122"/>
                        <a:ea typeface="思源黑体 1" panose="020B0500000000000000" charset="-122"/>
                        <a:cs typeface="思源黑体 1" panose="020B0500000000000000" charset="-122"/>
                        <a:sym typeface="思源黑体 1" panose="020B0500000000000000" charset="-122"/>
                      </a:endParaRPr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329"/>
                    </a:solidFill>
                  </a:tcPr>
                </a:tc>
              </a:tr>
              <a:tr h="990763"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763"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763"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763"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 rot="0">
            <a:off x="1028700" y="1855488"/>
            <a:ext cx="16230600" cy="2745466"/>
            <a:chOff x="0" y="0"/>
            <a:chExt cx="4274726" cy="7230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723086"/>
            </a:xfrm>
            <a:custGeom>
              <a:avLst/>
              <a:gdLst/>
              <a:ahLst/>
              <a:cxnLst/>
              <a:rect l="l" t="t" r="r" b="b"/>
              <a:pathLst>
                <a:path w="4274726" h="723086">
                  <a:moveTo>
                    <a:pt x="0" y="0"/>
                  </a:moveTo>
                  <a:lnTo>
                    <a:pt x="4274726" y="0"/>
                  </a:lnTo>
                  <a:lnTo>
                    <a:pt x="4274726" y="723086"/>
                  </a:lnTo>
                  <a:lnTo>
                    <a:pt x="0" y="723086"/>
                  </a:lnTo>
                  <a:close/>
                </a:path>
              </a:pathLst>
            </a:custGeom>
            <a:solidFill>
              <a:srgbClr val="94004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274726" cy="780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5903836" y="2560968"/>
            <a:ext cx="0" cy="1334506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9687637" y="2560968"/>
            <a:ext cx="0" cy="1334506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3471438" y="2560968"/>
            <a:ext cx="0" cy="1334506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1028700" y="389341"/>
            <a:ext cx="16230600" cy="1120025"/>
            <a:chOff x="0" y="0"/>
            <a:chExt cx="4274726" cy="2949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4726" cy="294986"/>
            </a:xfrm>
            <a:custGeom>
              <a:avLst/>
              <a:gdLst/>
              <a:ahLst/>
              <a:cxnLst/>
              <a:rect l="l" t="t" r="r" b="b"/>
              <a:pathLst>
                <a:path w="4274726" h="294986">
                  <a:moveTo>
                    <a:pt x="0" y="0"/>
                  </a:moveTo>
                  <a:lnTo>
                    <a:pt x="4274726" y="0"/>
                  </a:lnTo>
                  <a:lnTo>
                    <a:pt x="4274726" y="294986"/>
                  </a:lnTo>
                  <a:lnTo>
                    <a:pt x="0" y="294986"/>
                  </a:lnTo>
                  <a:close/>
                </a:path>
              </a:pathLst>
            </a:custGeom>
            <a:solidFill>
              <a:srgbClr val="94004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274726" cy="352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437203" y="2726036"/>
            <a:ext cx="2717067" cy="947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60"/>
              </a:lnSpc>
            </a:pPr>
            <a:r>
              <a:rPr lang="en-US" sz="1600" spc="48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演示文稿是实用的工具，如果您想在演示文稿中展现内容，可以选择多种方式。</a:t>
            </a:r>
            <a:endParaRPr lang="en-US" sz="1600" spc="48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21005" y="2726036"/>
            <a:ext cx="2717067" cy="947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60"/>
              </a:lnSpc>
            </a:pPr>
            <a:r>
              <a:rPr lang="en-US" sz="1600" spc="48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演示文稿是实用的工具，如果您想在演示文稿中展现内容，可以选择多种方式。</a:t>
            </a:r>
            <a:endParaRPr lang="en-US" sz="1600" spc="48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004806" y="2726036"/>
            <a:ext cx="2717067" cy="947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60"/>
              </a:lnSpc>
            </a:pPr>
            <a:r>
              <a:rPr lang="en-US" sz="1600" spc="48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演示文稿是实用的工具，如果您想在演示文稿中展现内容，可以选择多种方式。</a:t>
            </a:r>
            <a:endParaRPr lang="en-US" sz="1600" spc="48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22400" y="3419718"/>
            <a:ext cx="4579946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zh-CN" altLang="en-US" sz="2200" spc="66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</a:t>
            </a:r>
            <a:r>
              <a:rPr lang="zh-CN" altLang="en-US" sz="2200" spc="66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文字</a:t>
            </a:r>
            <a:endParaRPr lang="zh-CN" altLang="en-US" sz="2200" spc="66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24000" y="2453005"/>
            <a:ext cx="4037330" cy="1003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25"/>
              </a:lnSpc>
            </a:pPr>
            <a:r>
              <a:rPr lang="en-US" sz="4890" spc="14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¥</a:t>
            </a:r>
            <a:r>
              <a:rPr lang="en-US" sz="4890" spc="146">
                <a:solidFill>
                  <a:srgbClr val="FFFFFF"/>
                </a:solidFill>
                <a:latin typeface="Arial Black" panose="020B0A04020102020204" charset="0"/>
                <a:ea typeface="Open Sans Bold"/>
                <a:cs typeface="Arial Black" panose="020B0A04020102020204" charset="0"/>
                <a:sym typeface="Open Sans Bold"/>
              </a:rPr>
              <a:t>000000</a:t>
            </a:r>
            <a:endParaRPr lang="en-US" sz="4890" spc="146">
              <a:solidFill>
                <a:srgbClr val="FFFFFF"/>
              </a:solidFill>
              <a:latin typeface="Arial Black" panose="020B0A04020102020204" charset="0"/>
              <a:ea typeface="Open Sans Bold"/>
              <a:cs typeface="Arial Black" panose="020B0A04020102020204" charset="0"/>
              <a:sym typeface="Open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84485" y="428043"/>
            <a:ext cx="5084204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60"/>
              </a:lnSpc>
            </a:pPr>
            <a:r>
              <a:rPr lang="zh-CN" altLang="en-US" sz="4600" spc="137">
                <a:solidFill>
                  <a:srgbClr val="E9E0D5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请输入标题</a:t>
            </a:r>
            <a:endParaRPr lang="zh-CN" altLang="en-US" sz="4600" spc="137">
              <a:solidFill>
                <a:srgbClr val="E9E0D5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9060" y="0"/>
            <a:ext cx="18474690" cy="10283825"/>
          </a:xfrm>
          <a:custGeom>
            <a:avLst/>
            <a:gdLst>
              <a:gd name="connsiteX0" fmla="*/ 0 w 29094"/>
              <a:gd name="connsiteY0" fmla="*/ 0 h 16149"/>
              <a:gd name="connsiteX1" fmla="*/ 29094 w 29094"/>
              <a:gd name="connsiteY1" fmla="*/ 0 h 16149"/>
              <a:gd name="connsiteX2" fmla="*/ 29002 w 29094"/>
              <a:gd name="connsiteY2" fmla="*/ 16102 h 16149"/>
              <a:gd name="connsiteX3" fmla="*/ 137 w 29094"/>
              <a:gd name="connsiteY3" fmla="*/ 16149 h 16149"/>
              <a:gd name="connsiteX4" fmla="*/ 0 w 29094"/>
              <a:gd name="connsiteY4" fmla="*/ 0 h 16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94" h="16149">
                <a:moveTo>
                  <a:pt x="0" y="0"/>
                </a:moveTo>
                <a:lnTo>
                  <a:pt x="29094" y="0"/>
                </a:lnTo>
                <a:lnTo>
                  <a:pt x="29002" y="16102"/>
                </a:lnTo>
                <a:lnTo>
                  <a:pt x="137" y="16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8000"/>
            </a:blip>
            <a:stretch>
              <a:fillRect/>
            </a:stretch>
          </a:blipFill>
        </p:spPr>
        <p:txBody>
          <a:bodyPr/>
          <a:p>
            <a:pPr algn="ctr"/>
            <a:endParaRPr lang="en-US" altLang="zh-CN"/>
          </a:p>
        </p:txBody>
      </p:sp>
      <p:grpSp>
        <p:nvGrpSpPr>
          <p:cNvPr id="50" name="Group 8"/>
          <p:cNvGrpSpPr/>
          <p:nvPr/>
        </p:nvGrpSpPr>
        <p:grpSpPr>
          <a:xfrm rot="0">
            <a:off x="-99060" y="-635"/>
            <a:ext cx="18447385" cy="1543685"/>
            <a:chOff x="0" y="0"/>
            <a:chExt cx="5249380" cy="812800"/>
          </a:xfrm>
        </p:grpSpPr>
        <p:sp>
          <p:nvSpPr>
            <p:cNvPr id="51" name="Freeform 9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5249380" cy="812800"/>
            </a:xfrm>
            <a:custGeom>
              <a:avLst/>
              <a:gdLst/>
              <a:ahLst/>
              <a:cxnLst/>
              <a:rect l="l" t="t" r="r" b="b"/>
              <a:pathLst>
                <a:path w="5249380" h="812800">
                  <a:moveTo>
                    <a:pt x="19810" y="0"/>
                  </a:moveTo>
                  <a:lnTo>
                    <a:pt x="5229570" y="0"/>
                  </a:lnTo>
                  <a:cubicBezTo>
                    <a:pt x="5240511" y="0"/>
                    <a:pt x="5249380" y="8869"/>
                    <a:pt x="5249380" y="19810"/>
                  </a:cubicBezTo>
                  <a:lnTo>
                    <a:pt x="5249380" y="792990"/>
                  </a:lnTo>
                  <a:cubicBezTo>
                    <a:pt x="5249380" y="803931"/>
                    <a:pt x="5240511" y="812800"/>
                    <a:pt x="5229570" y="812800"/>
                  </a:cubicBezTo>
                  <a:lnTo>
                    <a:pt x="19810" y="812800"/>
                  </a:lnTo>
                  <a:cubicBezTo>
                    <a:pt x="8869" y="812800"/>
                    <a:pt x="0" y="803931"/>
                    <a:pt x="0" y="792990"/>
                  </a:cubicBezTo>
                  <a:lnTo>
                    <a:pt x="0" y="19810"/>
                  </a:lnTo>
                  <a:cubicBezTo>
                    <a:pt x="0" y="8869"/>
                    <a:pt x="8869" y="0"/>
                    <a:pt x="19810" y="0"/>
                  </a:cubicBezTo>
                  <a:close/>
                </a:path>
              </a:pathLst>
            </a:custGeom>
            <a:solidFill>
              <a:srgbClr val="940041"/>
            </a:solidFill>
          </p:spPr>
        </p:sp>
        <p:sp>
          <p:nvSpPr>
            <p:cNvPr id="52" name="TextBox 10"/>
            <p:cNvSpPr txBox="1"/>
            <p:nvPr>
              <p:custDataLst>
                <p:tags r:id="rId3"/>
              </p:custDataLst>
            </p:nvPr>
          </p:nvSpPr>
          <p:spPr>
            <a:xfrm>
              <a:off x="0" y="-57150"/>
              <a:ext cx="524938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id="3" name="Freeform 3"/>
          <p:cNvSpPr/>
          <p:nvPr/>
        </p:nvSpPr>
        <p:spPr>
          <a:xfrm>
            <a:off x="-99060" y="1028700"/>
            <a:ext cx="9243060" cy="9316720"/>
          </a:xfrm>
          <a:custGeom>
            <a:avLst/>
            <a:gdLst/>
            <a:ahLst/>
            <a:cxnLst/>
            <a:rect l="l" t="t" r="r" b="b"/>
            <a:pathLst>
              <a:path w="9487188" h="9487188">
                <a:moveTo>
                  <a:pt x="0" y="0"/>
                </a:moveTo>
                <a:lnTo>
                  <a:pt x="9487188" y="0"/>
                </a:lnTo>
                <a:lnTo>
                  <a:pt x="9487188" y="9487188"/>
                </a:lnTo>
                <a:lnTo>
                  <a:pt x="0" y="9487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450384" y="2198430"/>
            <a:ext cx="9036804" cy="4506756"/>
            <a:chOff x="0" y="0"/>
            <a:chExt cx="12049072" cy="600900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371795"/>
              <a:ext cx="12049072" cy="2090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180"/>
                </a:lnSpc>
              </a:p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10571127" cy="2090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180"/>
                </a:lnSpc>
              </a:p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792" y="5485514"/>
              <a:ext cx="11657986" cy="523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5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416099" y="1996787"/>
            <a:ext cx="4554518" cy="816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2725" spc="128">
                <a:solidFill>
                  <a:srgbClr val="A4004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SHENZHEN</a:t>
            </a:r>
            <a:endParaRPr lang="en-US" sz="2725" spc="128">
              <a:solidFill>
                <a:srgbClr val="A40048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  <a:p>
            <a:pPr algn="ctr">
              <a:lnSpc>
                <a:spcPts val="3215"/>
              </a:lnSpc>
            </a:pPr>
            <a:r>
              <a:rPr lang="en-US" sz="2725" spc="128">
                <a:solidFill>
                  <a:srgbClr val="A4004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UNIVERSITY </a:t>
            </a:r>
            <a:endParaRPr lang="en-US" sz="2725" spc="128">
              <a:solidFill>
                <a:srgbClr val="A40048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193780" y="-2065655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/>
          </a:p>
        </p:txBody>
      </p:sp>
      <p:pic>
        <p:nvPicPr>
          <p:cNvPr id="5" name="图片 4" descr="深圳大学白色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80" y="266700"/>
            <a:ext cx="2960370" cy="1062990"/>
          </a:xfrm>
          <a:prstGeom prst="rect">
            <a:avLst/>
          </a:prstGeom>
        </p:spPr>
      </p:pic>
      <p:sp>
        <p:nvSpPr>
          <p:cNvPr id="4" name="TextBox 10"/>
          <p:cNvSpPr txBox="1"/>
          <p:nvPr/>
        </p:nvSpPr>
        <p:spPr>
          <a:xfrm>
            <a:off x="1790756" y="7048244"/>
            <a:ext cx="60512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6580"/>
              </a:lnSpc>
            </a:pPr>
            <a:r>
              <a:rPr lang="en-US" sz="5575" spc="262">
                <a:solidFill>
                  <a:srgbClr val="E9E0D5"/>
                </a:solidFill>
                <a:latin typeface="思源黑体 1 Bold"/>
                <a:ea typeface="思源黑体 1 Bold"/>
                <a:cs typeface="思源黑体 1 Bold"/>
                <a:sym typeface="思源黑体 1 Bold"/>
              </a:rPr>
              <a:t>请输入标题</a:t>
            </a:r>
            <a:endParaRPr lang="en-US" sz="5575" spc="262">
              <a:solidFill>
                <a:srgbClr val="E9E0D5"/>
              </a:solidFill>
              <a:latin typeface="思源黑体 1 Bold"/>
              <a:ea typeface="思源黑体 1 Bold"/>
              <a:cs typeface="思源黑体 1 Bold"/>
              <a:sym typeface="思源黑体 1 Bold"/>
            </a:endParaRPr>
          </a:p>
        </p:txBody>
      </p:sp>
      <p:grpSp>
        <p:nvGrpSpPr>
          <p:cNvPr id="19" name="Group 14"/>
          <p:cNvGrpSpPr/>
          <p:nvPr/>
        </p:nvGrpSpPr>
        <p:grpSpPr>
          <a:xfrm rot="0">
            <a:off x="1450940" y="2813333"/>
            <a:ext cx="11907118" cy="5692481"/>
            <a:chOff x="0" y="0"/>
            <a:chExt cx="15876157" cy="7589974"/>
          </a:xfrm>
        </p:grpSpPr>
        <p:sp>
          <p:nvSpPr>
            <p:cNvPr id="20" name="Freeform 15"/>
            <p:cNvSpPr/>
            <p:nvPr/>
          </p:nvSpPr>
          <p:spPr>
            <a:xfrm>
              <a:off x="0" y="0"/>
              <a:ext cx="10057459" cy="7589974"/>
            </a:xfrm>
            <a:custGeom>
              <a:avLst/>
              <a:gdLst/>
              <a:ahLst/>
              <a:cxnLst/>
              <a:rect l="l" t="t" r="r" b="b"/>
              <a:pathLst>
                <a:path w="10057459" h="7589974">
                  <a:moveTo>
                    <a:pt x="0" y="0"/>
                  </a:moveTo>
                  <a:lnTo>
                    <a:pt x="10057459" y="0"/>
                  </a:lnTo>
                  <a:lnTo>
                    <a:pt x="10057459" y="7589974"/>
                  </a:lnTo>
                  <a:lnTo>
                    <a:pt x="0" y="7589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28" r="-328"/>
              </a:stretch>
            </a:blipFill>
          </p:spPr>
        </p:sp>
        <p:sp>
          <p:nvSpPr>
            <p:cNvPr id="21" name="TextBox 16"/>
            <p:cNvSpPr txBox="1"/>
            <p:nvPr/>
          </p:nvSpPr>
          <p:spPr>
            <a:xfrm>
              <a:off x="10351365" y="1098278"/>
              <a:ext cx="5524792" cy="4653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215"/>
                </a:lnSpc>
              </a:pPr>
              <a:r>
                <a:rPr lang="en-US" sz="22680" spc="42">
                  <a:solidFill>
                    <a:srgbClr val="A40048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03</a:t>
              </a:r>
              <a:endParaRPr lang="en-US" sz="22680" spc="42">
                <a:solidFill>
                  <a:srgbClr val="A4004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0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35" y="-103505"/>
            <a:ext cx="18278475" cy="10417175"/>
          </a:xfrm>
          <a:custGeom>
            <a:avLst/>
            <a:gdLst/>
            <a:ahLst/>
            <a:cxnLst/>
            <a:rect l="l" t="t" r="r" b="b"/>
            <a:pathLst>
              <a:path w="24172886" h="16115257">
                <a:moveTo>
                  <a:pt x="0" y="0"/>
                </a:moveTo>
                <a:lnTo>
                  <a:pt x="24172886" y="0"/>
                </a:lnTo>
                <a:lnTo>
                  <a:pt x="24172886" y="16115257"/>
                </a:lnTo>
                <a:lnTo>
                  <a:pt x="0" y="161152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0999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0" y="-12047"/>
            <a:ext cx="18288000" cy="5798138"/>
            <a:chOff x="0" y="0"/>
            <a:chExt cx="4816593" cy="15270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527082"/>
            </a:xfrm>
            <a:custGeom>
              <a:avLst/>
              <a:gdLst/>
              <a:ahLst/>
              <a:cxnLst/>
              <a:rect l="l" t="t" r="r" b="b"/>
              <a:pathLst>
                <a:path w="4816592" h="1527082">
                  <a:moveTo>
                    <a:pt x="0" y="0"/>
                  </a:moveTo>
                  <a:lnTo>
                    <a:pt x="4816592" y="0"/>
                  </a:lnTo>
                  <a:lnTo>
                    <a:pt x="4816592" y="1527082"/>
                  </a:lnTo>
                  <a:lnTo>
                    <a:pt x="0" y="15270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816593" cy="1584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874456" y="6435264"/>
            <a:ext cx="2721723" cy="629124"/>
            <a:chOff x="0" y="0"/>
            <a:chExt cx="3628964" cy="838832"/>
          </a:xfrm>
        </p:grpSpPr>
        <p:grpSp>
          <p:nvGrpSpPr>
            <p:cNvPr id="8" name="Group 8"/>
            <p:cNvGrpSpPr/>
            <p:nvPr/>
          </p:nvGrpSpPr>
          <p:grpSpPr>
            <a:xfrm rot="0">
              <a:off x="0" y="0"/>
              <a:ext cx="3628964" cy="838832"/>
              <a:chOff x="0" y="0"/>
              <a:chExt cx="716832" cy="16569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16832" cy="165695"/>
              </a:xfrm>
              <a:custGeom>
                <a:avLst/>
                <a:gdLst/>
                <a:ahLst/>
                <a:cxnLst/>
                <a:rect l="l" t="t" r="r" b="b"/>
                <a:pathLst>
                  <a:path w="716832" h="165695">
                    <a:moveTo>
                      <a:pt x="82848" y="0"/>
                    </a:moveTo>
                    <a:lnTo>
                      <a:pt x="633985" y="0"/>
                    </a:lnTo>
                    <a:cubicBezTo>
                      <a:pt x="679740" y="0"/>
                      <a:pt x="716832" y="37092"/>
                      <a:pt x="716832" y="82848"/>
                    </a:cubicBezTo>
                    <a:lnTo>
                      <a:pt x="716832" y="82848"/>
                    </a:lnTo>
                    <a:cubicBezTo>
                      <a:pt x="716832" y="128603"/>
                      <a:pt x="679740" y="165695"/>
                      <a:pt x="633985" y="165695"/>
                    </a:cubicBezTo>
                    <a:lnTo>
                      <a:pt x="82848" y="165695"/>
                    </a:lnTo>
                    <a:cubicBezTo>
                      <a:pt x="37092" y="165695"/>
                      <a:pt x="0" y="128603"/>
                      <a:pt x="0" y="82848"/>
                    </a:cubicBezTo>
                    <a:lnTo>
                      <a:pt x="0" y="82848"/>
                    </a:lnTo>
                    <a:cubicBezTo>
                      <a:pt x="0" y="37092"/>
                      <a:pt x="37092" y="0"/>
                      <a:pt x="82848" y="0"/>
                    </a:cubicBezTo>
                    <a:close/>
                  </a:path>
                </a:pathLst>
              </a:custGeom>
              <a:solidFill>
                <a:srgbClr val="E9E0D5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716832" cy="2228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 fontAlgn="ctr">
                  <a:lnSpc>
                    <a:spcPct val="100000"/>
                  </a:lnSpc>
                </a:p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90194" y="207761"/>
              <a:ext cx="2848576" cy="451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fontAlgn="ctr">
                <a:lnSpc>
                  <a:spcPct val="100000"/>
                </a:lnSpc>
              </a:pPr>
              <a:r>
                <a:rPr lang="zh-CN" altLang="en-US" sz="2200" spc="66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</a:t>
              </a:r>
              <a:endParaRPr lang="zh-CN" altLang="en-US" sz="2200" spc="66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5770245" y="6435090"/>
            <a:ext cx="2721610" cy="629285"/>
            <a:chOff x="0" y="0"/>
            <a:chExt cx="716832" cy="1656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6832" cy="165695"/>
            </a:xfrm>
            <a:custGeom>
              <a:avLst/>
              <a:gdLst/>
              <a:ahLst/>
              <a:cxnLst/>
              <a:rect l="l" t="t" r="r" b="b"/>
              <a:pathLst>
                <a:path w="716832" h="165695">
                  <a:moveTo>
                    <a:pt x="82848" y="0"/>
                  </a:moveTo>
                  <a:lnTo>
                    <a:pt x="633985" y="0"/>
                  </a:lnTo>
                  <a:cubicBezTo>
                    <a:pt x="679740" y="0"/>
                    <a:pt x="716832" y="37092"/>
                    <a:pt x="716832" y="82848"/>
                  </a:cubicBezTo>
                  <a:lnTo>
                    <a:pt x="716832" y="82848"/>
                  </a:lnTo>
                  <a:cubicBezTo>
                    <a:pt x="716832" y="128603"/>
                    <a:pt x="679740" y="165695"/>
                    <a:pt x="633985" y="165695"/>
                  </a:cubicBezTo>
                  <a:lnTo>
                    <a:pt x="82848" y="165695"/>
                  </a:lnTo>
                  <a:cubicBezTo>
                    <a:pt x="37092" y="165695"/>
                    <a:pt x="0" y="128603"/>
                    <a:pt x="0" y="82848"/>
                  </a:cubicBezTo>
                  <a:lnTo>
                    <a:pt x="0" y="82848"/>
                  </a:lnTo>
                  <a:cubicBezTo>
                    <a:pt x="0" y="37092"/>
                    <a:pt x="37092" y="0"/>
                    <a:pt x="82848" y="0"/>
                  </a:cubicBezTo>
                  <a:close/>
                </a:path>
              </a:pathLst>
            </a:custGeom>
            <a:solidFill>
              <a:srgbClr val="E9E0D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716832" cy="2228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 fontAlgn="ctr">
                <a:lnSpc>
                  <a:spcPct val="10000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9752699" y="6435264"/>
            <a:ext cx="2721723" cy="629124"/>
            <a:chOff x="0" y="0"/>
            <a:chExt cx="3628964" cy="838832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0" y="0"/>
              <a:ext cx="3628964" cy="838832"/>
              <a:chOff x="0" y="0"/>
              <a:chExt cx="716832" cy="16569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16832" cy="165695"/>
              </a:xfrm>
              <a:custGeom>
                <a:avLst/>
                <a:gdLst/>
                <a:ahLst/>
                <a:cxnLst/>
                <a:rect l="l" t="t" r="r" b="b"/>
                <a:pathLst>
                  <a:path w="716832" h="165695">
                    <a:moveTo>
                      <a:pt x="82848" y="0"/>
                    </a:moveTo>
                    <a:lnTo>
                      <a:pt x="633985" y="0"/>
                    </a:lnTo>
                    <a:cubicBezTo>
                      <a:pt x="679740" y="0"/>
                      <a:pt x="716832" y="37092"/>
                      <a:pt x="716832" y="82848"/>
                    </a:cubicBezTo>
                    <a:lnTo>
                      <a:pt x="716832" y="82848"/>
                    </a:lnTo>
                    <a:cubicBezTo>
                      <a:pt x="716832" y="128603"/>
                      <a:pt x="679740" y="165695"/>
                      <a:pt x="633985" y="165695"/>
                    </a:cubicBezTo>
                    <a:lnTo>
                      <a:pt x="82848" y="165695"/>
                    </a:lnTo>
                    <a:cubicBezTo>
                      <a:pt x="37092" y="165695"/>
                      <a:pt x="0" y="128603"/>
                      <a:pt x="0" y="82848"/>
                    </a:cubicBezTo>
                    <a:lnTo>
                      <a:pt x="0" y="82848"/>
                    </a:lnTo>
                    <a:cubicBezTo>
                      <a:pt x="0" y="37092"/>
                      <a:pt x="37092" y="0"/>
                      <a:pt x="82848" y="0"/>
                    </a:cubicBezTo>
                    <a:close/>
                  </a:path>
                </a:pathLst>
              </a:custGeom>
              <a:solidFill>
                <a:srgbClr val="E9E0D5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716832" cy="2228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 fontAlgn="ctr">
                  <a:lnSpc>
                    <a:spcPct val="100000"/>
                  </a:lnSpc>
                </a:pP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90194" y="207761"/>
              <a:ext cx="2848576" cy="451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fontAlgn="ctr">
                <a:lnSpc>
                  <a:spcPct val="100000"/>
                </a:lnSpc>
              </a:pPr>
              <a:r>
                <a:rPr lang="zh-CN" altLang="en-US" sz="2200" spc="66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</a:t>
              </a:r>
              <a:endParaRPr lang="zh-CN" altLang="en-US" sz="2200" spc="66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13604694" y="6435264"/>
            <a:ext cx="2721723" cy="629124"/>
            <a:chOff x="0" y="0"/>
            <a:chExt cx="3628964" cy="838832"/>
          </a:xfrm>
        </p:grpSpPr>
        <p:grpSp>
          <p:nvGrpSpPr>
            <p:cNvPr id="23" name="Group 23"/>
            <p:cNvGrpSpPr/>
            <p:nvPr/>
          </p:nvGrpSpPr>
          <p:grpSpPr>
            <a:xfrm rot="0">
              <a:off x="0" y="0"/>
              <a:ext cx="3628964" cy="838832"/>
              <a:chOff x="0" y="0"/>
              <a:chExt cx="716832" cy="16569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716832" cy="165695"/>
              </a:xfrm>
              <a:custGeom>
                <a:avLst/>
                <a:gdLst/>
                <a:ahLst/>
                <a:cxnLst/>
                <a:rect l="l" t="t" r="r" b="b"/>
                <a:pathLst>
                  <a:path w="716832" h="165695">
                    <a:moveTo>
                      <a:pt x="82848" y="0"/>
                    </a:moveTo>
                    <a:lnTo>
                      <a:pt x="633985" y="0"/>
                    </a:lnTo>
                    <a:cubicBezTo>
                      <a:pt x="679740" y="0"/>
                      <a:pt x="716832" y="37092"/>
                      <a:pt x="716832" y="82848"/>
                    </a:cubicBezTo>
                    <a:lnTo>
                      <a:pt x="716832" y="82848"/>
                    </a:lnTo>
                    <a:cubicBezTo>
                      <a:pt x="716832" y="128603"/>
                      <a:pt x="679740" y="165695"/>
                      <a:pt x="633985" y="165695"/>
                    </a:cubicBezTo>
                    <a:lnTo>
                      <a:pt x="82848" y="165695"/>
                    </a:lnTo>
                    <a:cubicBezTo>
                      <a:pt x="37092" y="165695"/>
                      <a:pt x="0" y="128603"/>
                      <a:pt x="0" y="82848"/>
                    </a:cubicBezTo>
                    <a:lnTo>
                      <a:pt x="0" y="82848"/>
                    </a:lnTo>
                    <a:cubicBezTo>
                      <a:pt x="0" y="37092"/>
                      <a:pt x="37092" y="0"/>
                      <a:pt x="82848" y="0"/>
                    </a:cubicBezTo>
                    <a:close/>
                  </a:path>
                </a:pathLst>
              </a:custGeom>
              <a:solidFill>
                <a:srgbClr val="E9E0D5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57150"/>
                <a:ext cx="716832" cy="2228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 fontAlgn="ctr">
                  <a:lnSpc>
                    <a:spcPct val="100000"/>
                  </a:lnSpc>
                </a:p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506187" y="207761"/>
              <a:ext cx="2848576" cy="451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fontAlgn="ctr">
                <a:lnSpc>
                  <a:spcPct val="100000"/>
                </a:lnSpc>
              </a:pPr>
              <a:r>
                <a:rPr lang="zh-CN" altLang="en-US" sz="2200" spc="66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</a:t>
              </a:r>
              <a:endParaRPr lang="zh-CN" altLang="en-US" sz="2200" spc="66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10" y="3309532"/>
            <a:ext cx="1528052" cy="1528052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393" y="3275906"/>
            <a:ext cx="1528052" cy="152805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73" y="1036880"/>
            <a:ext cx="1528966" cy="1528966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936" y="1003254"/>
            <a:ext cx="1528966" cy="1528966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 rot="0">
            <a:off x="1477474" y="3827996"/>
            <a:ext cx="491125" cy="491125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115B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3832" tIns="23832" rIns="23832" bIns="23832" rtlCol="0" anchor="ctr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id="34" name="Group 34"/>
          <p:cNvGrpSpPr/>
          <p:nvPr/>
        </p:nvGrpSpPr>
        <p:grpSpPr>
          <a:xfrm rot="0">
            <a:off x="4546857" y="3794370"/>
            <a:ext cx="491125" cy="491125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3832" tIns="23832" rIns="23832" bIns="23832" rtlCol="0" anchor="ctr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id="37" name="Group 37"/>
          <p:cNvGrpSpPr/>
          <p:nvPr/>
        </p:nvGrpSpPr>
        <p:grpSpPr>
          <a:xfrm rot="0">
            <a:off x="1477093" y="1555801"/>
            <a:ext cx="491125" cy="491125"/>
            <a:chOff x="0" y="0"/>
            <a:chExt cx="654833" cy="654833"/>
          </a:xfrm>
        </p:grpSpPr>
        <p:grpSp>
          <p:nvGrpSpPr>
            <p:cNvPr id="38" name="Group 38"/>
            <p:cNvGrpSpPr/>
            <p:nvPr/>
          </p:nvGrpSpPr>
          <p:grpSpPr>
            <a:xfrm rot="0">
              <a:off x="0" y="0"/>
              <a:ext cx="654833" cy="654833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0041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80"/>
                  </a:lnSpc>
                </a:pPr>
              </a:p>
            </p:txBody>
          </p:sp>
        </p:grpSp>
        <p:sp>
          <p:nvSpPr>
            <p:cNvPr id="41" name="Freeform 41"/>
            <p:cNvSpPr/>
            <p:nvPr/>
          </p:nvSpPr>
          <p:spPr>
            <a:xfrm>
              <a:off x="204350" y="203675"/>
              <a:ext cx="246134" cy="247484"/>
            </a:xfrm>
            <a:custGeom>
              <a:avLst/>
              <a:gdLst/>
              <a:ahLst/>
              <a:cxnLst/>
              <a:rect l="l" t="t" r="r" b="b"/>
              <a:pathLst>
                <a:path w="246134" h="247484">
                  <a:moveTo>
                    <a:pt x="0" y="0"/>
                  </a:moveTo>
                  <a:lnTo>
                    <a:pt x="246133" y="0"/>
                  </a:lnTo>
                  <a:lnTo>
                    <a:pt x="246133" y="247483"/>
                  </a:lnTo>
                  <a:lnTo>
                    <a:pt x="0" y="247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2" name="Group 42"/>
          <p:cNvGrpSpPr/>
          <p:nvPr/>
        </p:nvGrpSpPr>
        <p:grpSpPr>
          <a:xfrm rot="0">
            <a:off x="4546857" y="1522175"/>
            <a:ext cx="491125" cy="491125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1279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3832" tIns="23832" rIns="23832" bIns="23832" rtlCol="0" anchor="ctr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id="45" name="AutoShape 45"/>
          <p:cNvSpPr/>
          <p:nvPr/>
        </p:nvSpPr>
        <p:spPr>
          <a:xfrm>
            <a:off x="1028700" y="2902643"/>
            <a:ext cx="5998776" cy="0"/>
          </a:xfrm>
          <a:prstGeom prst="line">
            <a:avLst/>
          </a:prstGeom>
          <a:ln w="9525" cap="flat">
            <a:solidFill>
              <a:srgbClr val="A4004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3133" y="729011"/>
            <a:ext cx="5223391" cy="4925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8099" y="-7008"/>
            <a:ext cx="6288996" cy="3314568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51135" y="2677651"/>
            <a:ext cx="6603095" cy="318176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1614476" y="7339727"/>
            <a:ext cx="3241683" cy="191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60"/>
              </a:lnSpc>
            </a:pPr>
            <a:r>
              <a:rPr lang="en-US" sz="1600" spc="48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演示文稿是实用的工具，如果您想在演示文稿中展现内容，可以选择多种方式。</a:t>
            </a:r>
            <a:endParaRPr lang="en-US" sz="1600" spc="48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560"/>
              </a:lnSpc>
            </a:pPr>
            <a:r>
              <a:rPr lang="en-US" sz="1600" spc="48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您可以在讲座中包含团队照片，产品说明或目标。这一切都取决于您的演示文稿的目的。</a:t>
            </a:r>
            <a:endParaRPr lang="en-US" sz="1600" spc="48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5553598" y="7339727"/>
            <a:ext cx="3241683" cy="191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60"/>
              </a:lnSpc>
            </a:pPr>
            <a:r>
              <a:rPr lang="en-US" sz="1600" spc="48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演示文稿是实用的工具，如果您想在演示文稿中展现内容，可以选择多种方式。</a:t>
            </a:r>
            <a:endParaRPr lang="en-US" sz="1600" spc="48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560"/>
              </a:lnSpc>
            </a:pPr>
            <a:r>
              <a:rPr lang="en-US" sz="1600" spc="48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您可以在讲座中包含团队照片，产品说明或目标。这一切都取决于您的演示文稿的目的。</a:t>
            </a:r>
            <a:endParaRPr lang="en-US" sz="1600" spc="48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9492719" y="7339727"/>
            <a:ext cx="3241683" cy="191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60"/>
              </a:lnSpc>
            </a:pPr>
            <a:r>
              <a:rPr lang="en-US" sz="1600" spc="48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演示文稿是实用的工具，如果您想在演示文稿中展现内容，可以选择多种方式。</a:t>
            </a:r>
            <a:endParaRPr lang="en-US" sz="1600" spc="48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560"/>
              </a:lnSpc>
            </a:pPr>
            <a:r>
              <a:rPr lang="en-US" sz="1600" spc="48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您可以在讲座中包含团队照片，产品说明或目标。这一切都取决于您的演示文稿的目的。</a:t>
            </a:r>
            <a:endParaRPr lang="en-US" sz="1600" spc="48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3431841" y="7339727"/>
            <a:ext cx="3241683" cy="191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60"/>
              </a:lnSpc>
            </a:pPr>
            <a:r>
              <a:rPr lang="en-US" sz="1600" spc="48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演示文稿是实用的工具，如果您想在演示文稿中展现内容，可以选择多种方式。</a:t>
            </a:r>
            <a:endParaRPr lang="en-US" sz="1600" spc="48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560"/>
              </a:lnSpc>
            </a:pPr>
            <a:r>
              <a:rPr lang="en-US" sz="1600" spc="48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您可以在讲座中包含团队照片，产品说明或目标。这一切都取决于您的演示文稿的目的。</a:t>
            </a:r>
            <a:endParaRPr lang="en-US" sz="1600" spc="48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2542194" y="923338"/>
            <a:ext cx="1613157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5"/>
              </a:lnSpc>
            </a:pPr>
            <a:r>
              <a:rPr lang="zh-CN" altLang="en-US" sz="3610">
                <a:solidFill>
                  <a:srgbClr val="737373"/>
                </a:solidFill>
                <a:latin typeface="黑体" panose="02010609060101010101" charset="-122"/>
                <a:ea typeface="黑体" panose="02010609060101010101" charset="-122"/>
                <a:cs typeface="Arial Black" panose="020B0A04020102020204" charset="0"/>
                <a:sym typeface="Arial Black" panose="020B0A04020102020204" charset="0"/>
              </a:rPr>
              <a:t>标题</a:t>
            </a:r>
            <a:endParaRPr lang="zh-CN" altLang="en-US" sz="3610">
              <a:solidFill>
                <a:srgbClr val="737373"/>
              </a:solidFill>
              <a:latin typeface="黑体" panose="02010609060101010101" charset="-122"/>
              <a:ea typeface="黑体" panose="02010609060101010101" charset="-122"/>
              <a:cs typeface="Arial Black" panose="020B0A04020102020204" charset="0"/>
              <a:sym typeface="Arial Black" panose="020B0A04020102020204" charset="0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542194" y="3262785"/>
            <a:ext cx="1613157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5"/>
              </a:lnSpc>
            </a:pPr>
            <a:r>
              <a:rPr lang="zh-CN" altLang="en-US" sz="3610">
                <a:solidFill>
                  <a:srgbClr val="737373"/>
                </a:solidFill>
                <a:latin typeface="黑体" panose="02010609060101010101" charset="-122"/>
                <a:ea typeface="黑体" panose="02010609060101010101" charset="-122"/>
                <a:cs typeface="Arial Black" panose="020B0A04020102020204" charset="0"/>
                <a:sym typeface="Arial Black" panose="020B0A04020102020204" charset="0"/>
              </a:rPr>
              <a:t>标题</a:t>
            </a:r>
            <a:endParaRPr lang="zh-CN" altLang="en-US" sz="3610">
              <a:solidFill>
                <a:srgbClr val="737373"/>
              </a:solidFill>
              <a:latin typeface="黑体" panose="02010609060101010101" charset="-122"/>
              <a:ea typeface="黑体" panose="02010609060101010101" charset="-122"/>
              <a:cs typeface="Arial Black" panose="020B0A04020102020204" charset="0"/>
              <a:sym typeface="Arial Black" panose="020B0A04020102020204" charset="0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5610290" y="889712"/>
            <a:ext cx="129640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5"/>
              </a:lnSpc>
            </a:pPr>
            <a:r>
              <a:rPr lang="zh-CN" altLang="en-US" sz="3610">
                <a:solidFill>
                  <a:srgbClr val="737373"/>
                </a:solidFill>
                <a:latin typeface="黑体" panose="02010609060101010101" charset="-122"/>
                <a:ea typeface="黑体" panose="02010609060101010101" charset="-122"/>
                <a:cs typeface="Arial Black" panose="020B0A04020102020204" charset="0"/>
                <a:sym typeface="Arial Black" panose="020B0A04020102020204" charset="0"/>
              </a:rPr>
              <a:t>标题</a:t>
            </a:r>
            <a:endParaRPr lang="zh-CN" altLang="en-US" sz="3610">
              <a:solidFill>
                <a:srgbClr val="737373"/>
              </a:solidFill>
              <a:latin typeface="黑体" panose="02010609060101010101" charset="-122"/>
              <a:ea typeface="黑体" panose="02010609060101010101" charset="-122"/>
              <a:cs typeface="Arial Black" panose="020B0A04020102020204" charset="0"/>
              <a:sym typeface="Arial Black" panose="020B0A04020102020204" charset="0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5610290" y="3229160"/>
            <a:ext cx="141326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5"/>
              </a:lnSpc>
            </a:pPr>
            <a:r>
              <a:rPr lang="zh-CN" altLang="en-US" sz="3610">
                <a:solidFill>
                  <a:srgbClr val="737373"/>
                </a:solidFill>
                <a:latin typeface="黑体" panose="02010609060101010101" charset="-122"/>
                <a:ea typeface="黑体" panose="02010609060101010101" charset="-122"/>
                <a:cs typeface="Arial Black" panose="020B0A04020102020204" charset="0"/>
                <a:sym typeface="Arial Black" panose="020B0A04020102020204" charset="0"/>
              </a:rPr>
              <a:t>标题</a:t>
            </a:r>
            <a:endParaRPr lang="zh-CN" altLang="en-US" sz="3610">
              <a:solidFill>
                <a:srgbClr val="737373"/>
              </a:solidFill>
              <a:latin typeface="黑体" panose="02010609060101010101" charset="-122"/>
              <a:ea typeface="黑体" panose="02010609060101010101" charset="-122"/>
              <a:cs typeface="Arial Black" panose="020B0A04020102020204" charset="0"/>
              <a:sym typeface="Arial Black" panose="020B0A04020102020204" charset="0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2542194" y="1558454"/>
            <a:ext cx="1762817" cy="24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</a:pPr>
            <a:r>
              <a:rPr lang="en-US" sz="1365">
                <a:solidFill>
                  <a:srgbClr val="545454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此处是一个标题</a:t>
            </a:r>
            <a:endParaRPr lang="en-US" sz="1365">
              <a:solidFill>
                <a:srgbClr val="545454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2542194" y="3897902"/>
            <a:ext cx="1762817" cy="24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</a:pPr>
            <a:r>
              <a:rPr lang="en-US" sz="1365">
                <a:solidFill>
                  <a:srgbClr val="545454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此处是一个标题</a:t>
            </a:r>
            <a:endParaRPr lang="en-US" sz="1365">
              <a:solidFill>
                <a:srgbClr val="545454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5610290" y="1524829"/>
            <a:ext cx="1762817" cy="24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</a:pPr>
            <a:r>
              <a:rPr lang="en-US" sz="1365">
                <a:solidFill>
                  <a:srgbClr val="545454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此处是一个标题</a:t>
            </a:r>
            <a:endParaRPr lang="en-US" sz="1365">
              <a:solidFill>
                <a:srgbClr val="545454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5610290" y="3864276"/>
            <a:ext cx="1762817" cy="24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</a:pPr>
            <a:r>
              <a:rPr lang="en-US" sz="1365">
                <a:solidFill>
                  <a:srgbClr val="545454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此处是一个标题</a:t>
            </a:r>
            <a:endParaRPr lang="en-US" sz="1365">
              <a:solidFill>
                <a:srgbClr val="545454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2464089" y="1896194"/>
            <a:ext cx="1491367" cy="55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2725" lvl="1" indent="-106045" algn="l">
              <a:lnSpc>
                <a:spcPts val="1475"/>
              </a:lnSpc>
              <a:buFont typeface="Arial" panose="020B0604020202020204"/>
              <a:buChar char="•"/>
            </a:pPr>
            <a:r>
              <a:rPr lang="en-US" sz="985" spc="11">
                <a:solidFill>
                  <a:srgbClr val="545454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在此处编辑你的文字</a:t>
            </a:r>
            <a:endParaRPr lang="en-US" sz="985" spc="11">
              <a:solidFill>
                <a:srgbClr val="545454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212725" lvl="1" indent="-106045" algn="l">
              <a:lnSpc>
                <a:spcPts val="1475"/>
              </a:lnSpc>
              <a:buFont typeface="Arial" panose="020B0604020202020204"/>
              <a:buChar char="•"/>
            </a:pPr>
            <a:r>
              <a:rPr lang="en-US" sz="985" spc="11">
                <a:solidFill>
                  <a:srgbClr val="545454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在此处编辑你的文字</a:t>
            </a:r>
            <a:endParaRPr lang="en-US" sz="985" spc="11">
              <a:solidFill>
                <a:srgbClr val="545454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212725" lvl="1" indent="-106045" algn="l">
              <a:lnSpc>
                <a:spcPts val="1475"/>
              </a:lnSpc>
              <a:buFont typeface="Arial" panose="020B0604020202020204"/>
              <a:buChar char="•"/>
            </a:pPr>
            <a:r>
              <a:rPr lang="en-US" sz="985" spc="11">
                <a:solidFill>
                  <a:srgbClr val="545454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在此处编辑你的文字</a:t>
            </a:r>
            <a:endParaRPr lang="en-US" sz="985" spc="11">
              <a:solidFill>
                <a:srgbClr val="545454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2464089" y="4235642"/>
            <a:ext cx="1491367" cy="55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2725" lvl="1" indent="-106045" algn="l">
              <a:lnSpc>
                <a:spcPts val="1475"/>
              </a:lnSpc>
              <a:buFont typeface="Arial" panose="020B0604020202020204"/>
              <a:buChar char="•"/>
            </a:pPr>
            <a:r>
              <a:rPr lang="en-US" sz="985" spc="11">
                <a:solidFill>
                  <a:srgbClr val="545454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在此处编辑你的文字</a:t>
            </a:r>
            <a:endParaRPr lang="en-US" sz="985" spc="11">
              <a:solidFill>
                <a:srgbClr val="545454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212725" lvl="1" indent="-106045" algn="l">
              <a:lnSpc>
                <a:spcPts val="1475"/>
              </a:lnSpc>
              <a:buFont typeface="Arial" panose="020B0604020202020204"/>
              <a:buChar char="•"/>
            </a:pPr>
            <a:r>
              <a:rPr lang="en-US" sz="985" spc="11">
                <a:solidFill>
                  <a:srgbClr val="545454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在此处编辑你的文字</a:t>
            </a:r>
            <a:endParaRPr lang="en-US" sz="985" spc="11">
              <a:solidFill>
                <a:srgbClr val="545454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212725" lvl="1" indent="-106045" algn="l">
              <a:lnSpc>
                <a:spcPts val="1475"/>
              </a:lnSpc>
              <a:buFont typeface="Arial" panose="020B0604020202020204"/>
              <a:buChar char="•"/>
            </a:pPr>
            <a:r>
              <a:rPr lang="en-US" sz="985" spc="11">
                <a:solidFill>
                  <a:srgbClr val="545454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在此处编辑你的文字</a:t>
            </a:r>
            <a:endParaRPr lang="en-US" sz="985" spc="11">
              <a:solidFill>
                <a:srgbClr val="545454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5532185" y="1862568"/>
            <a:ext cx="1491367" cy="55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2725" lvl="1" indent="-106045" algn="l">
              <a:lnSpc>
                <a:spcPts val="1475"/>
              </a:lnSpc>
              <a:buFont typeface="Arial" panose="020B0604020202020204"/>
              <a:buChar char="•"/>
            </a:pPr>
            <a:r>
              <a:rPr lang="en-US" sz="985" spc="11">
                <a:solidFill>
                  <a:srgbClr val="545454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在此处编辑你的文字</a:t>
            </a:r>
            <a:endParaRPr lang="en-US" sz="985" spc="11">
              <a:solidFill>
                <a:srgbClr val="545454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212725" lvl="1" indent="-106045" algn="l">
              <a:lnSpc>
                <a:spcPts val="1475"/>
              </a:lnSpc>
              <a:buFont typeface="Arial" panose="020B0604020202020204"/>
              <a:buChar char="•"/>
            </a:pPr>
            <a:r>
              <a:rPr lang="en-US" sz="985" spc="11">
                <a:solidFill>
                  <a:srgbClr val="545454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在此处编辑你的文字</a:t>
            </a:r>
            <a:endParaRPr lang="en-US" sz="985" spc="11">
              <a:solidFill>
                <a:srgbClr val="545454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212725" lvl="1" indent="-106045" algn="l">
              <a:lnSpc>
                <a:spcPts val="1475"/>
              </a:lnSpc>
              <a:buFont typeface="Arial" panose="020B0604020202020204"/>
              <a:buChar char="•"/>
            </a:pPr>
            <a:r>
              <a:rPr lang="en-US" sz="985" spc="11">
                <a:solidFill>
                  <a:srgbClr val="545454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在此处编辑你的文字</a:t>
            </a:r>
            <a:endParaRPr lang="en-US" sz="985" spc="11">
              <a:solidFill>
                <a:srgbClr val="545454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5532185" y="4202016"/>
            <a:ext cx="1491367" cy="55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2725" lvl="1" indent="-106045" algn="l">
              <a:lnSpc>
                <a:spcPts val="1475"/>
              </a:lnSpc>
              <a:buFont typeface="Arial" panose="020B0604020202020204"/>
              <a:buChar char="•"/>
            </a:pPr>
            <a:r>
              <a:rPr lang="en-US" sz="985" spc="11">
                <a:solidFill>
                  <a:srgbClr val="545454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在此处编辑你的文字</a:t>
            </a:r>
            <a:endParaRPr lang="en-US" sz="985" spc="11">
              <a:solidFill>
                <a:srgbClr val="545454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212725" lvl="1" indent="-106045" algn="l">
              <a:lnSpc>
                <a:spcPts val="1475"/>
              </a:lnSpc>
              <a:buFont typeface="Arial" panose="020B0604020202020204"/>
              <a:buChar char="•"/>
            </a:pPr>
            <a:r>
              <a:rPr lang="en-US" sz="985" spc="11">
                <a:solidFill>
                  <a:srgbClr val="545454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在此处编辑你的文字</a:t>
            </a:r>
            <a:endParaRPr lang="en-US" sz="985" spc="11">
              <a:solidFill>
                <a:srgbClr val="545454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212725" lvl="1" indent="-106045" algn="l">
              <a:lnSpc>
                <a:spcPts val="1475"/>
              </a:lnSpc>
              <a:buFont typeface="Arial" panose="020B0604020202020204"/>
              <a:buChar char="•"/>
            </a:pPr>
            <a:r>
              <a:rPr lang="en-US" sz="985" spc="11">
                <a:solidFill>
                  <a:srgbClr val="545454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在此处编辑你的文字</a:t>
            </a:r>
            <a:endParaRPr lang="en-US" sz="985" spc="11">
              <a:solidFill>
                <a:srgbClr val="545454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" name="TextBox 11"/>
          <p:cNvSpPr txBox="1"/>
          <p:nvPr/>
        </p:nvSpPr>
        <p:spPr>
          <a:xfrm>
            <a:off x="6062827" y="6591085"/>
            <a:ext cx="2136432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 fontAlgn="ctr">
              <a:lnSpc>
                <a:spcPct val="100000"/>
              </a:lnSpc>
            </a:pPr>
            <a:r>
              <a:rPr lang="zh-CN" altLang="en-US" sz="2200" spc="66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标题</a:t>
            </a:r>
            <a:endParaRPr lang="zh-CN" altLang="en-US" sz="2200" spc="66">
              <a:solidFill>
                <a:srgbClr val="1D1233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 87"/>
          <p:cNvSpPr/>
          <p:nvPr/>
        </p:nvSpPr>
        <p:spPr>
          <a:xfrm>
            <a:off x="0" y="-19050"/>
            <a:ext cx="18281015" cy="10347325"/>
          </a:xfrm>
          <a:custGeom>
            <a:avLst/>
            <a:gdLst/>
            <a:ahLst/>
            <a:cxnLst/>
            <a:rect l="l" t="t" r="r" b="b"/>
            <a:pathLst>
              <a:path w="21146838" h="14097892">
                <a:moveTo>
                  <a:pt x="0" y="0"/>
                </a:moveTo>
                <a:lnTo>
                  <a:pt x="21146838" y="0"/>
                </a:lnTo>
                <a:lnTo>
                  <a:pt x="21146838" y="14097892"/>
                </a:lnTo>
                <a:lnTo>
                  <a:pt x="0" y="140978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9000"/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 rot="0">
            <a:off x="469757" y="374415"/>
            <a:ext cx="17348487" cy="4769085"/>
            <a:chOff x="0" y="0"/>
            <a:chExt cx="23131316" cy="6358780"/>
          </a:xfrm>
        </p:grpSpPr>
        <p:grpSp>
          <p:nvGrpSpPr>
            <p:cNvPr id="3" name="Group 3"/>
            <p:cNvGrpSpPr/>
            <p:nvPr/>
          </p:nvGrpSpPr>
          <p:grpSpPr>
            <a:xfrm rot="-10800000">
              <a:off x="19276096" y="0"/>
              <a:ext cx="3855219" cy="6358780"/>
              <a:chOff x="0" y="0"/>
              <a:chExt cx="1002130" cy="165290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02130" cy="1652908"/>
              </a:xfrm>
              <a:custGeom>
                <a:avLst/>
                <a:gdLst/>
                <a:ahLst/>
                <a:cxnLst/>
                <a:rect l="l" t="t" r="r" b="b"/>
                <a:pathLst>
                  <a:path w="1002130" h="1652908">
                    <a:moveTo>
                      <a:pt x="32555" y="0"/>
                    </a:moveTo>
                    <a:lnTo>
                      <a:pt x="969575" y="0"/>
                    </a:lnTo>
                    <a:cubicBezTo>
                      <a:pt x="987554" y="0"/>
                      <a:pt x="1002130" y="14575"/>
                      <a:pt x="1002130" y="32555"/>
                    </a:cubicBezTo>
                    <a:lnTo>
                      <a:pt x="1002130" y="1620353"/>
                    </a:lnTo>
                    <a:cubicBezTo>
                      <a:pt x="1002130" y="1628987"/>
                      <a:pt x="998700" y="1637268"/>
                      <a:pt x="992595" y="1643373"/>
                    </a:cubicBezTo>
                    <a:cubicBezTo>
                      <a:pt x="986489" y="1649478"/>
                      <a:pt x="978209" y="1652908"/>
                      <a:pt x="969575" y="1652908"/>
                    </a:cubicBezTo>
                    <a:lnTo>
                      <a:pt x="32555" y="1652908"/>
                    </a:lnTo>
                    <a:cubicBezTo>
                      <a:pt x="14575" y="1652908"/>
                      <a:pt x="0" y="1638333"/>
                      <a:pt x="0" y="1620353"/>
                    </a:cubicBezTo>
                    <a:lnTo>
                      <a:pt x="0" y="32555"/>
                    </a:lnTo>
                    <a:cubicBezTo>
                      <a:pt x="0" y="14575"/>
                      <a:pt x="14575" y="0"/>
                      <a:pt x="32555" y="0"/>
                    </a:cubicBezTo>
                    <a:close/>
                  </a:path>
                </a:pathLst>
              </a:custGeom>
              <a:solidFill>
                <a:srgbClr val="FFE3E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002130" cy="1700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19276096" y="0"/>
              <a:ext cx="3032260" cy="6358780"/>
              <a:chOff x="0" y="0"/>
              <a:chExt cx="788209" cy="165290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788209" cy="1652908"/>
              </a:xfrm>
              <a:custGeom>
                <a:avLst/>
                <a:gdLst/>
                <a:ahLst/>
                <a:cxnLst/>
                <a:rect l="l" t="t" r="r" b="b"/>
                <a:pathLst>
                  <a:path w="788209" h="1652908">
                    <a:moveTo>
                      <a:pt x="0" y="0"/>
                    </a:moveTo>
                    <a:lnTo>
                      <a:pt x="788209" y="0"/>
                    </a:lnTo>
                    <a:lnTo>
                      <a:pt x="788209" y="1652908"/>
                    </a:lnTo>
                    <a:lnTo>
                      <a:pt x="0" y="1652908"/>
                    </a:lnTo>
                    <a:close/>
                  </a:path>
                </a:pathLst>
              </a:custGeom>
              <a:solidFill>
                <a:srgbClr val="FFE3E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788209" cy="1700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15420877" y="0"/>
              <a:ext cx="3855219" cy="6358780"/>
              <a:chOff x="0" y="0"/>
              <a:chExt cx="1002130" cy="165290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02130" cy="1652908"/>
              </a:xfrm>
              <a:custGeom>
                <a:avLst/>
                <a:gdLst/>
                <a:ahLst/>
                <a:cxnLst/>
                <a:rect l="l" t="t" r="r" b="b"/>
                <a:pathLst>
                  <a:path w="1002130" h="1652908">
                    <a:moveTo>
                      <a:pt x="0" y="0"/>
                    </a:moveTo>
                    <a:lnTo>
                      <a:pt x="1002130" y="0"/>
                    </a:lnTo>
                    <a:lnTo>
                      <a:pt x="1002130" y="1652908"/>
                    </a:lnTo>
                    <a:lnTo>
                      <a:pt x="0" y="1652908"/>
                    </a:lnTo>
                    <a:close/>
                  </a:path>
                </a:pathLst>
              </a:custGeom>
              <a:solidFill>
                <a:srgbClr val="FF9EC9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1002130" cy="16814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5400000">
              <a:off x="19259420" y="4669138"/>
              <a:ext cx="415859" cy="386940"/>
              <a:chOff x="0" y="0"/>
              <a:chExt cx="337281" cy="31382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37281" cy="313826"/>
              </a:xfrm>
              <a:custGeom>
                <a:avLst/>
                <a:gdLst/>
                <a:ahLst/>
                <a:cxnLst/>
                <a:rect l="l" t="t" r="r" b="b"/>
                <a:pathLst>
                  <a:path w="337281" h="313826">
                    <a:moveTo>
                      <a:pt x="168640" y="0"/>
                    </a:moveTo>
                    <a:lnTo>
                      <a:pt x="337281" y="313826"/>
                    </a:lnTo>
                    <a:lnTo>
                      <a:pt x="0" y="313826"/>
                    </a:lnTo>
                    <a:lnTo>
                      <a:pt x="168640" y="0"/>
                    </a:lnTo>
                    <a:close/>
                  </a:path>
                </a:pathLst>
              </a:custGeom>
              <a:solidFill>
                <a:srgbClr val="FF9EC9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52700" y="117130"/>
                <a:ext cx="231880" cy="1742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11414281" y="0"/>
              <a:ext cx="4006597" cy="6358780"/>
              <a:chOff x="0" y="0"/>
              <a:chExt cx="1041479" cy="165290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41479" cy="1652908"/>
              </a:xfrm>
              <a:custGeom>
                <a:avLst/>
                <a:gdLst/>
                <a:ahLst/>
                <a:cxnLst/>
                <a:rect l="l" t="t" r="r" b="b"/>
                <a:pathLst>
                  <a:path w="1041479" h="1652908">
                    <a:moveTo>
                      <a:pt x="0" y="0"/>
                    </a:moveTo>
                    <a:lnTo>
                      <a:pt x="1041479" y="0"/>
                    </a:lnTo>
                    <a:lnTo>
                      <a:pt x="1041479" y="1652908"/>
                    </a:lnTo>
                    <a:lnTo>
                      <a:pt x="0" y="1652908"/>
                    </a:lnTo>
                    <a:close/>
                  </a:path>
                </a:pathLst>
              </a:custGeom>
              <a:solidFill>
                <a:srgbClr val="D16293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041479" cy="16814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5400000">
              <a:off x="15401983" y="3797325"/>
              <a:ext cx="415859" cy="386940"/>
              <a:chOff x="0" y="0"/>
              <a:chExt cx="337281" cy="31382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37281" cy="313826"/>
              </a:xfrm>
              <a:custGeom>
                <a:avLst/>
                <a:gdLst/>
                <a:ahLst/>
                <a:cxnLst/>
                <a:rect l="l" t="t" r="r" b="b"/>
                <a:pathLst>
                  <a:path w="337281" h="313826">
                    <a:moveTo>
                      <a:pt x="168640" y="0"/>
                    </a:moveTo>
                    <a:lnTo>
                      <a:pt x="337281" y="313826"/>
                    </a:lnTo>
                    <a:lnTo>
                      <a:pt x="0" y="313826"/>
                    </a:lnTo>
                    <a:lnTo>
                      <a:pt x="168640" y="0"/>
                    </a:lnTo>
                    <a:close/>
                  </a:path>
                </a:pathLst>
              </a:custGeom>
              <a:solidFill>
                <a:srgbClr val="D16293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52700" y="117130"/>
                <a:ext cx="231880" cy="1742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7710439" y="0"/>
              <a:ext cx="3855219" cy="6358780"/>
              <a:chOff x="0" y="0"/>
              <a:chExt cx="1002130" cy="165290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002130" cy="1652908"/>
              </a:xfrm>
              <a:custGeom>
                <a:avLst/>
                <a:gdLst/>
                <a:ahLst/>
                <a:cxnLst/>
                <a:rect l="l" t="t" r="r" b="b"/>
                <a:pathLst>
                  <a:path w="1002130" h="1652908">
                    <a:moveTo>
                      <a:pt x="0" y="0"/>
                    </a:moveTo>
                    <a:lnTo>
                      <a:pt x="1002130" y="0"/>
                    </a:lnTo>
                    <a:lnTo>
                      <a:pt x="1002130" y="1652908"/>
                    </a:lnTo>
                    <a:lnTo>
                      <a:pt x="0" y="1652908"/>
                    </a:lnTo>
                    <a:close/>
                  </a:path>
                </a:pathLst>
              </a:custGeom>
              <a:solidFill>
                <a:srgbClr val="A43767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1002130" cy="16814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5400000">
              <a:off x="11548981" y="2657131"/>
              <a:ext cx="415859" cy="386940"/>
              <a:chOff x="0" y="0"/>
              <a:chExt cx="337281" cy="31382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37281" cy="313826"/>
              </a:xfrm>
              <a:custGeom>
                <a:avLst/>
                <a:gdLst/>
                <a:ahLst/>
                <a:cxnLst/>
                <a:rect l="l" t="t" r="r" b="b"/>
                <a:pathLst>
                  <a:path w="337281" h="313826">
                    <a:moveTo>
                      <a:pt x="168640" y="0"/>
                    </a:moveTo>
                    <a:lnTo>
                      <a:pt x="337281" y="313826"/>
                    </a:lnTo>
                    <a:lnTo>
                      <a:pt x="0" y="313826"/>
                    </a:lnTo>
                    <a:lnTo>
                      <a:pt x="168640" y="0"/>
                    </a:lnTo>
                    <a:close/>
                  </a:path>
                </a:pathLst>
              </a:custGeom>
              <a:solidFill>
                <a:srgbClr val="A43767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52700" y="117130"/>
                <a:ext cx="231880" cy="1742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0">
              <a:off x="3855219" y="0"/>
              <a:ext cx="3855219" cy="6358780"/>
              <a:chOff x="0" y="0"/>
              <a:chExt cx="1002130" cy="165290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02130" cy="1652908"/>
              </a:xfrm>
              <a:custGeom>
                <a:avLst/>
                <a:gdLst/>
                <a:ahLst/>
                <a:cxnLst/>
                <a:rect l="l" t="t" r="r" b="b"/>
                <a:pathLst>
                  <a:path w="1002130" h="1652908">
                    <a:moveTo>
                      <a:pt x="0" y="0"/>
                    </a:moveTo>
                    <a:lnTo>
                      <a:pt x="1002130" y="0"/>
                    </a:lnTo>
                    <a:lnTo>
                      <a:pt x="1002130" y="1652908"/>
                    </a:lnTo>
                    <a:lnTo>
                      <a:pt x="0" y="1652908"/>
                    </a:lnTo>
                    <a:close/>
                  </a:path>
                </a:pathLst>
              </a:custGeom>
              <a:solidFill>
                <a:srgbClr val="940041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002130" cy="16814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5400000">
              <a:off x="7690637" y="1639427"/>
              <a:ext cx="415859" cy="386940"/>
              <a:chOff x="0" y="0"/>
              <a:chExt cx="337281" cy="313826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337281" cy="313826"/>
              </a:xfrm>
              <a:custGeom>
                <a:avLst/>
                <a:gdLst/>
                <a:ahLst/>
                <a:cxnLst/>
                <a:rect l="l" t="t" r="r" b="b"/>
                <a:pathLst>
                  <a:path w="337281" h="313826">
                    <a:moveTo>
                      <a:pt x="168640" y="0"/>
                    </a:moveTo>
                    <a:lnTo>
                      <a:pt x="337281" y="313826"/>
                    </a:lnTo>
                    <a:lnTo>
                      <a:pt x="0" y="313826"/>
                    </a:lnTo>
                    <a:lnTo>
                      <a:pt x="168640" y="0"/>
                    </a:lnTo>
                    <a:close/>
                  </a:path>
                </a:pathLst>
              </a:custGeom>
              <a:solidFill>
                <a:srgbClr val="940041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52700" y="117130"/>
                <a:ext cx="231880" cy="1742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0">
              <a:off x="0" y="0"/>
              <a:ext cx="3855219" cy="6358780"/>
              <a:chOff x="0" y="0"/>
              <a:chExt cx="1002130" cy="1652908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002130" cy="1652908"/>
              </a:xfrm>
              <a:custGeom>
                <a:avLst/>
                <a:gdLst/>
                <a:ahLst/>
                <a:cxnLst/>
                <a:rect l="l" t="t" r="r" b="b"/>
                <a:pathLst>
                  <a:path w="1002130" h="1652908">
                    <a:moveTo>
                      <a:pt x="32555" y="0"/>
                    </a:moveTo>
                    <a:lnTo>
                      <a:pt x="969575" y="0"/>
                    </a:lnTo>
                    <a:cubicBezTo>
                      <a:pt x="987554" y="0"/>
                      <a:pt x="1002130" y="14575"/>
                      <a:pt x="1002130" y="32555"/>
                    </a:cubicBezTo>
                    <a:lnTo>
                      <a:pt x="1002130" y="1620353"/>
                    </a:lnTo>
                    <a:cubicBezTo>
                      <a:pt x="1002130" y="1628987"/>
                      <a:pt x="998700" y="1637268"/>
                      <a:pt x="992595" y="1643373"/>
                    </a:cubicBezTo>
                    <a:cubicBezTo>
                      <a:pt x="986489" y="1649478"/>
                      <a:pt x="978209" y="1652908"/>
                      <a:pt x="969575" y="1652908"/>
                    </a:cubicBezTo>
                    <a:lnTo>
                      <a:pt x="32555" y="1652908"/>
                    </a:lnTo>
                    <a:cubicBezTo>
                      <a:pt x="14575" y="1652908"/>
                      <a:pt x="0" y="1638333"/>
                      <a:pt x="0" y="1620353"/>
                    </a:cubicBezTo>
                    <a:lnTo>
                      <a:pt x="0" y="32555"/>
                    </a:lnTo>
                    <a:cubicBezTo>
                      <a:pt x="0" y="14575"/>
                      <a:pt x="14575" y="0"/>
                      <a:pt x="32555" y="0"/>
                    </a:cubicBezTo>
                    <a:close/>
                  </a:path>
                </a:pathLst>
              </a:custGeom>
              <a:solidFill>
                <a:srgbClr val="590329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1002130" cy="1700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0">
              <a:off x="822959" y="0"/>
              <a:ext cx="3032260" cy="6358780"/>
              <a:chOff x="0" y="0"/>
              <a:chExt cx="788209" cy="165290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88209" cy="1652908"/>
              </a:xfrm>
              <a:custGeom>
                <a:avLst/>
                <a:gdLst/>
                <a:ahLst/>
                <a:cxnLst/>
                <a:rect l="l" t="t" r="r" b="b"/>
                <a:pathLst>
                  <a:path w="788209" h="1652908">
                    <a:moveTo>
                      <a:pt x="0" y="0"/>
                    </a:moveTo>
                    <a:lnTo>
                      <a:pt x="788209" y="0"/>
                    </a:lnTo>
                    <a:lnTo>
                      <a:pt x="788209" y="1652908"/>
                    </a:lnTo>
                    <a:lnTo>
                      <a:pt x="0" y="1652908"/>
                    </a:lnTo>
                    <a:close/>
                  </a:path>
                </a:pathLst>
              </a:custGeom>
              <a:solidFill>
                <a:srgbClr val="590329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47625"/>
                <a:ext cx="788209" cy="1700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3840760" y="679940"/>
              <a:ext cx="415859" cy="386940"/>
              <a:chOff x="0" y="0"/>
              <a:chExt cx="337281" cy="313826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337281" cy="313826"/>
              </a:xfrm>
              <a:custGeom>
                <a:avLst/>
                <a:gdLst/>
                <a:ahLst/>
                <a:cxnLst/>
                <a:rect l="l" t="t" r="r" b="b"/>
                <a:pathLst>
                  <a:path w="337281" h="313826">
                    <a:moveTo>
                      <a:pt x="168640" y="0"/>
                    </a:moveTo>
                    <a:lnTo>
                      <a:pt x="337281" y="313826"/>
                    </a:lnTo>
                    <a:lnTo>
                      <a:pt x="0" y="313826"/>
                    </a:lnTo>
                    <a:lnTo>
                      <a:pt x="168640" y="0"/>
                    </a:lnTo>
                    <a:close/>
                  </a:path>
                </a:pathLst>
              </a:custGeom>
              <a:solidFill>
                <a:srgbClr val="590329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52700" y="117130"/>
                <a:ext cx="231880" cy="1742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274425" y="436903"/>
              <a:ext cx="3306369" cy="644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40"/>
                </a:lnSpc>
              </a:pPr>
              <a:r>
                <a:rPr lang="en-US" sz="2885" spc="115">
                  <a:solidFill>
                    <a:srgbClr val="FFFFFF"/>
                  </a:solidFill>
                  <a:latin typeface="Arial Black" panose="020B0A04020102020204" charset="0"/>
                  <a:ea typeface="Arial Black" panose="020B0A04020102020204" charset="0"/>
                  <a:cs typeface="Arial Black" panose="020B0A04020102020204" charset="0"/>
                  <a:sym typeface="Arial Black" panose="020B0A04020102020204" charset="0"/>
                </a:rPr>
                <a:t>01</a:t>
              </a:r>
              <a:endParaRPr lang="en-US" sz="2885" spc="115">
                <a:solidFill>
                  <a:srgbClr val="FFFFFF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4124303" y="1321271"/>
              <a:ext cx="3306369" cy="644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40"/>
                </a:lnSpc>
              </a:pPr>
              <a:r>
                <a:rPr lang="en-US" sz="2885" spc="115">
                  <a:solidFill>
                    <a:srgbClr val="FFFFFF"/>
                  </a:solidFill>
                  <a:latin typeface="Arial Black" panose="020B0A04020102020204" charset="0"/>
                  <a:ea typeface="Arial Black" panose="020B0A04020102020204" charset="0"/>
                  <a:cs typeface="Arial Black" panose="020B0A04020102020204" charset="0"/>
                  <a:sym typeface="Arial Black" panose="020B0A04020102020204" charset="0"/>
                </a:rPr>
                <a:t>02</a:t>
              </a:r>
              <a:endParaRPr lang="en-US" sz="2885" spc="115">
                <a:solidFill>
                  <a:srgbClr val="FFFFFF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982647" y="2338975"/>
              <a:ext cx="3306369" cy="644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40"/>
                </a:lnSpc>
              </a:pPr>
              <a:r>
                <a:rPr lang="en-US" sz="2885" spc="115">
                  <a:solidFill>
                    <a:srgbClr val="FFFFFF"/>
                  </a:solidFill>
                  <a:latin typeface="Arial Black" panose="020B0A04020102020204" charset="0"/>
                  <a:ea typeface="Arial Black" panose="020B0A04020102020204" charset="0"/>
                  <a:cs typeface="Arial Black" panose="020B0A04020102020204" charset="0"/>
                  <a:sym typeface="Arial Black" panose="020B0A04020102020204" charset="0"/>
                </a:rPr>
                <a:t>03</a:t>
              </a:r>
              <a:endParaRPr lang="en-US" sz="2885" spc="115">
                <a:solidFill>
                  <a:srgbClr val="FFFFFF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1837866" y="3364335"/>
              <a:ext cx="3306369" cy="644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40"/>
                </a:lnSpc>
              </a:pPr>
              <a:r>
                <a:rPr lang="en-US" sz="2885" spc="115">
                  <a:solidFill>
                    <a:srgbClr val="000000"/>
                  </a:solidFill>
                  <a:latin typeface="Arial Black" panose="020B0A04020102020204" charset="0"/>
                  <a:ea typeface="Arial Black" panose="020B0A04020102020204" charset="0"/>
                  <a:cs typeface="Arial Black" panose="020B0A04020102020204" charset="0"/>
                  <a:sym typeface="Arial Black" panose="020B0A04020102020204" charset="0"/>
                </a:rPr>
                <a:t>04</a:t>
              </a:r>
              <a:endParaRPr lang="en-US" sz="2885" spc="115">
                <a:solidFill>
                  <a:srgbClr val="000000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5693085" y="4385578"/>
              <a:ext cx="3306369" cy="644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40"/>
                </a:lnSpc>
              </a:pPr>
              <a:r>
                <a:rPr lang="en-US" sz="2885" spc="115">
                  <a:solidFill>
                    <a:srgbClr val="000000"/>
                  </a:solidFill>
                  <a:latin typeface="Arial Black" panose="020B0A04020102020204" charset="0"/>
                  <a:ea typeface="Arial Black" panose="020B0A04020102020204" charset="0"/>
                  <a:cs typeface="Arial Black" panose="020B0A04020102020204" charset="0"/>
                  <a:sym typeface="Arial Black" panose="020B0A04020102020204" charset="0"/>
                </a:rPr>
                <a:t>05</a:t>
              </a:r>
              <a:endParaRPr lang="en-US" sz="2885" spc="115">
                <a:solidFill>
                  <a:srgbClr val="000000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endParaRP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9550522" y="5436840"/>
              <a:ext cx="3306369" cy="644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40"/>
                </a:lnSpc>
              </a:pPr>
              <a:r>
                <a:rPr lang="en-US" sz="2885" spc="115">
                  <a:solidFill>
                    <a:srgbClr val="000000"/>
                  </a:solidFill>
                  <a:latin typeface="Arial Black" panose="020B0A04020102020204" charset="0"/>
                  <a:ea typeface="Arial Black" panose="020B0A04020102020204" charset="0"/>
                  <a:cs typeface="Arial Black" panose="020B0A04020102020204" charset="0"/>
                  <a:sym typeface="Arial Black" panose="020B0A04020102020204" charset="0"/>
                </a:rPr>
                <a:t>06</a:t>
              </a:r>
              <a:endParaRPr lang="en-US" sz="2885" spc="115">
                <a:solidFill>
                  <a:srgbClr val="000000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274425" y="1255432"/>
              <a:ext cx="3306369" cy="377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FFFFFF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请添加标题</a:t>
              </a:r>
              <a:endParaRPr lang="en-US" sz="167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4124303" y="2214918"/>
              <a:ext cx="3306369" cy="377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FFFFFF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请添加标题</a:t>
              </a:r>
              <a:endParaRPr lang="en-US" sz="167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982647" y="3232622"/>
              <a:ext cx="3306369" cy="377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FFFFFF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请添加标题</a:t>
              </a:r>
              <a:endParaRPr lang="en-US" sz="167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1837866" y="4257982"/>
              <a:ext cx="3306369" cy="377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请添加标题</a:t>
              </a:r>
              <a:endParaRPr lang="en-US" sz="1670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5693085" y="1255432"/>
              <a:ext cx="3306369" cy="377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请添加标题</a:t>
              </a:r>
              <a:endParaRPr lang="en-US" sz="1670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9550522" y="1255432"/>
              <a:ext cx="3306369" cy="377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请添加标题</a:t>
              </a:r>
              <a:endParaRPr lang="en-US" sz="1670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274425" y="1758050"/>
              <a:ext cx="3306369" cy="1605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5"/>
                </a:lnSpc>
              </a:pPr>
              <a:r>
                <a:rPr lang="en-US" sz="1215" spc="48">
                  <a:solidFill>
                    <a:srgbClr val="FFFFFF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· 请在此处输入文字</a:t>
              </a:r>
              <a:endParaRPr lang="en-US" sz="1215" spc="48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  <a:p>
              <a:pPr algn="l">
                <a:lnSpc>
                  <a:spcPts val="1945"/>
                </a:lnSpc>
              </a:pPr>
              <a:r>
                <a:rPr lang="en-US" sz="1215" spc="48">
                  <a:solidFill>
                    <a:srgbClr val="FFFFFF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· 请在此处输入文字· 请在此处输入文字· 请在此处输入文字· 请在此处输入文字· 请在此处输入文字· 请在此处输入文字</a:t>
              </a:r>
              <a:endParaRPr lang="en-US" sz="1215" spc="48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4124303" y="2717537"/>
              <a:ext cx="3306369" cy="1605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5"/>
                </a:lnSpc>
              </a:pPr>
              <a:r>
                <a:rPr lang="en-US" sz="1215" spc="48">
                  <a:solidFill>
                    <a:srgbClr val="FFFFFF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· 请在此处输入文字</a:t>
              </a:r>
              <a:endParaRPr lang="en-US" sz="1215" spc="48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  <a:p>
              <a:pPr algn="l">
                <a:lnSpc>
                  <a:spcPts val="1945"/>
                </a:lnSpc>
              </a:pPr>
              <a:r>
                <a:rPr lang="en-US" sz="1215" spc="48">
                  <a:solidFill>
                    <a:srgbClr val="FFFFFF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· 请在此处输入文字· 请在此处输入文字· 请在此处输入文字· 请在此处输入文字· 请在此处输入文字· 请在此处输入文字</a:t>
              </a:r>
              <a:endParaRPr lang="en-US" sz="1215" spc="48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982647" y="3735241"/>
              <a:ext cx="3306369" cy="1277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5"/>
                </a:lnSpc>
              </a:pPr>
              <a:r>
                <a:rPr lang="en-US" sz="1215" spc="48">
                  <a:solidFill>
                    <a:srgbClr val="FFFFFF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· 请在此处输入文字</a:t>
              </a:r>
              <a:endParaRPr lang="en-US" sz="1215" spc="48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  <a:p>
              <a:pPr algn="l">
                <a:lnSpc>
                  <a:spcPts val="1945"/>
                </a:lnSpc>
              </a:pPr>
              <a:r>
                <a:rPr lang="en-US" sz="1215" spc="48">
                  <a:solidFill>
                    <a:srgbClr val="FFFFFF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· 请在此处输入文字· 请在此处输入文字· 请在此处输入文字· 请在此处输入文字· 请在此处输入文字</a:t>
              </a:r>
              <a:endParaRPr lang="en-US" sz="1215" spc="48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1837866" y="4760601"/>
              <a:ext cx="3306369" cy="949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5"/>
                </a:lnSpc>
              </a:pPr>
              <a:r>
                <a:rPr lang="en-US" sz="1215" spc="48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· 请在此处输入文字</a:t>
              </a:r>
              <a:endParaRPr lang="en-US" sz="1215" spc="48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  <a:p>
              <a:pPr algn="l">
                <a:lnSpc>
                  <a:spcPts val="1945"/>
                </a:lnSpc>
              </a:pPr>
              <a:r>
                <a:rPr lang="en-US" sz="1215" spc="48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· 请在此处输入文字· 请在此处输入文字· 请在此处输入文字</a:t>
              </a:r>
              <a:endParaRPr lang="en-US" sz="1215" spc="48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5693085" y="1758050"/>
              <a:ext cx="3306369" cy="949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5"/>
                </a:lnSpc>
              </a:pPr>
              <a:r>
                <a:rPr lang="en-US" sz="1215" spc="48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· 请在此处输入文字</a:t>
              </a:r>
              <a:endParaRPr lang="en-US" sz="1215" spc="48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  <a:p>
              <a:pPr algn="l">
                <a:lnSpc>
                  <a:spcPts val="1945"/>
                </a:lnSpc>
              </a:pPr>
              <a:r>
                <a:rPr lang="en-US" sz="1215" spc="48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· 请在此处输入文字· 请在此处输入文字· 请在此处输入文字</a:t>
              </a:r>
              <a:endParaRPr lang="en-US" sz="1215" spc="48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9550522" y="1758050"/>
              <a:ext cx="3306369" cy="1934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5"/>
                </a:lnSpc>
              </a:pPr>
              <a:r>
                <a:rPr lang="en-US" sz="1215" spc="48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· 请在此处输入文字</a:t>
              </a:r>
              <a:endParaRPr lang="en-US" sz="1215" spc="48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  <a:p>
              <a:pPr algn="l">
                <a:lnSpc>
                  <a:spcPts val="1945"/>
                </a:lnSpc>
              </a:pPr>
              <a:r>
                <a:rPr lang="en-US" sz="1215" spc="48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· 请在此处输入文字· 请在此处输入文字· 请在此处输入文字</a:t>
              </a:r>
              <a:endParaRPr lang="en-US" sz="1215" spc="48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  <a:p>
              <a:pPr algn="l">
                <a:lnSpc>
                  <a:spcPts val="1945"/>
                </a:lnSpc>
              </a:pPr>
              <a:r>
                <a:rPr lang="en-US" sz="1215" spc="48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· 请在此处输入文字</a:t>
              </a:r>
              <a:endParaRPr lang="en-US" sz="1215" spc="48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  <a:p>
              <a:pPr algn="l">
                <a:lnSpc>
                  <a:spcPts val="1945"/>
                </a:lnSpc>
              </a:pPr>
              <a:r>
                <a:rPr lang="en-US" sz="1215" spc="48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· 请在此处输入文字· 请在此处输入文字</a:t>
              </a:r>
              <a:endParaRPr lang="en-US" sz="1215" spc="48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</p:grpSp>
      <p:sp>
        <p:nvSpPr>
          <p:cNvPr id="60" name="Freeform 60"/>
          <p:cNvSpPr/>
          <p:nvPr/>
        </p:nvSpPr>
        <p:spPr>
          <a:xfrm>
            <a:off x="6254102" y="7373980"/>
            <a:ext cx="682613" cy="693969"/>
          </a:xfrm>
          <a:custGeom>
            <a:avLst/>
            <a:gdLst/>
            <a:ahLst/>
            <a:cxnLst/>
            <a:rect l="l" t="t" r="r" b="b"/>
            <a:pathLst>
              <a:path w="682613" h="693969">
                <a:moveTo>
                  <a:pt x="0" y="0"/>
                </a:moveTo>
                <a:lnTo>
                  <a:pt x="682614" y="0"/>
                </a:lnTo>
                <a:lnTo>
                  <a:pt x="682614" y="693970"/>
                </a:lnTo>
                <a:lnTo>
                  <a:pt x="0" y="693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1" name="Group 61"/>
          <p:cNvGrpSpPr/>
          <p:nvPr/>
        </p:nvGrpSpPr>
        <p:grpSpPr>
          <a:xfrm rot="0">
            <a:off x="0" y="7644765"/>
            <a:ext cx="18281015" cy="103505"/>
            <a:chOff x="451648" y="0"/>
            <a:chExt cx="23932463" cy="162463"/>
          </a:xfrm>
        </p:grpSpPr>
        <p:sp>
          <p:nvSpPr>
            <p:cNvPr id="62" name="Freeform 62"/>
            <p:cNvSpPr/>
            <p:nvPr/>
          </p:nvSpPr>
          <p:spPr>
            <a:xfrm>
              <a:off x="451648" y="0"/>
              <a:ext cx="23932463" cy="162463"/>
            </a:xfrm>
            <a:custGeom>
              <a:avLst/>
              <a:gdLst/>
              <a:ahLst/>
              <a:cxnLst/>
              <a:rect l="l" t="t" r="r" b="b"/>
              <a:pathLst>
                <a:path w="24384000" h="179959">
                  <a:moveTo>
                    <a:pt x="0" y="0"/>
                  </a:moveTo>
                  <a:lnTo>
                    <a:pt x="24384000" y="0"/>
                  </a:lnTo>
                  <a:lnTo>
                    <a:pt x="24384000" y="179959"/>
                  </a:lnTo>
                  <a:lnTo>
                    <a:pt x="0" y="179959"/>
                  </a:lnTo>
                  <a:close/>
                </a:path>
              </a:pathLst>
            </a:custGeom>
            <a:solidFill>
              <a:srgbClr val="940041"/>
            </a:solidFill>
          </p:spPr>
        </p:sp>
      </p:grpSp>
      <p:grpSp>
        <p:nvGrpSpPr>
          <p:cNvPr id="63" name="Group 63"/>
          <p:cNvGrpSpPr/>
          <p:nvPr/>
        </p:nvGrpSpPr>
        <p:grpSpPr>
          <a:xfrm rot="0">
            <a:off x="3997871" y="6645881"/>
            <a:ext cx="112643" cy="1027240"/>
            <a:chOff x="0" y="0"/>
            <a:chExt cx="180000" cy="1641496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79959" cy="1641475"/>
            </a:xfrm>
            <a:custGeom>
              <a:avLst/>
              <a:gdLst/>
              <a:ahLst/>
              <a:cxnLst/>
              <a:rect l="l" t="t" r="r" b="b"/>
              <a:pathLst>
                <a:path w="179959" h="1641475">
                  <a:moveTo>
                    <a:pt x="0" y="0"/>
                  </a:moveTo>
                  <a:lnTo>
                    <a:pt x="179959" y="0"/>
                  </a:lnTo>
                  <a:lnTo>
                    <a:pt x="179959" y="1641475"/>
                  </a:lnTo>
                  <a:lnTo>
                    <a:pt x="0" y="1641475"/>
                  </a:lnTo>
                  <a:close/>
                </a:path>
              </a:pathLst>
            </a:custGeom>
            <a:solidFill>
              <a:srgbClr val="940041"/>
            </a:solidFill>
          </p:spPr>
        </p:sp>
      </p:grpSp>
      <p:grpSp>
        <p:nvGrpSpPr>
          <p:cNvPr id="65" name="Group 65"/>
          <p:cNvGrpSpPr/>
          <p:nvPr/>
        </p:nvGrpSpPr>
        <p:grpSpPr>
          <a:xfrm rot="0">
            <a:off x="3308560" y="5639430"/>
            <a:ext cx="1491265" cy="1440956"/>
            <a:chOff x="0" y="0"/>
            <a:chExt cx="2382992" cy="23026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2383028" cy="2302510"/>
            </a:xfrm>
            <a:custGeom>
              <a:avLst/>
              <a:gdLst/>
              <a:ahLst/>
              <a:cxnLst/>
              <a:rect l="l" t="t" r="r" b="b"/>
              <a:pathLst>
                <a:path w="2383028" h="2302510">
                  <a:moveTo>
                    <a:pt x="0" y="1151255"/>
                  </a:moveTo>
                  <a:cubicBezTo>
                    <a:pt x="0" y="515493"/>
                    <a:pt x="533400" y="0"/>
                    <a:pt x="1191514" y="0"/>
                  </a:cubicBezTo>
                  <a:cubicBezTo>
                    <a:pt x="1849628" y="0"/>
                    <a:pt x="2383028" y="515493"/>
                    <a:pt x="2383028" y="1151255"/>
                  </a:cubicBezTo>
                  <a:cubicBezTo>
                    <a:pt x="2383028" y="1787017"/>
                    <a:pt x="1849628" y="2302510"/>
                    <a:pt x="1191514" y="2302510"/>
                  </a:cubicBezTo>
                  <a:cubicBezTo>
                    <a:pt x="533400" y="2302510"/>
                    <a:pt x="0" y="1787144"/>
                    <a:pt x="0" y="1151255"/>
                  </a:cubicBezTo>
                  <a:close/>
                </a:path>
              </a:pathLst>
            </a:custGeom>
            <a:solidFill>
              <a:srgbClr val="940041"/>
            </a:solidFill>
          </p:spPr>
        </p:sp>
      </p:grpSp>
      <p:grpSp>
        <p:nvGrpSpPr>
          <p:cNvPr id="67" name="Group 67"/>
          <p:cNvGrpSpPr/>
          <p:nvPr/>
        </p:nvGrpSpPr>
        <p:grpSpPr>
          <a:xfrm rot="0">
            <a:off x="7225390" y="7673121"/>
            <a:ext cx="112643" cy="1027240"/>
            <a:chOff x="0" y="0"/>
            <a:chExt cx="180000" cy="1641496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79959" cy="1641475"/>
            </a:xfrm>
            <a:custGeom>
              <a:avLst/>
              <a:gdLst/>
              <a:ahLst/>
              <a:cxnLst/>
              <a:rect l="l" t="t" r="r" b="b"/>
              <a:pathLst>
                <a:path w="179959" h="1641475">
                  <a:moveTo>
                    <a:pt x="0" y="1641475"/>
                  </a:moveTo>
                  <a:lnTo>
                    <a:pt x="179959" y="1641475"/>
                  </a:lnTo>
                  <a:lnTo>
                    <a:pt x="1799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41"/>
            </a:solidFill>
          </p:spPr>
        </p:sp>
      </p:grpSp>
      <p:grpSp>
        <p:nvGrpSpPr>
          <p:cNvPr id="69" name="Group 69"/>
          <p:cNvGrpSpPr/>
          <p:nvPr/>
        </p:nvGrpSpPr>
        <p:grpSpPr>
          <a:xfrm rot="0">
            <a:off x="6536079" y="8265857"/>
            <a:ext cx="1491265" cy="1440956"/>
            <a:chOff x="0" y="0"/>
            <a:chExt cx="2382992" cy="23026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2383028" cy="2302510"/>
            </a:xfrm>
            <a:custGeom>
              <a:avLst/>
              <a:gdLst/>
              <a:ahLst/>
              <a:cxnLst/>
              <a:rect l="l" t="t" r="r" b="b"/>
              <a:pathLst>
                <a:path w="2383028" h="2302510">
                  <a:moveTo>
                    <a:pt x="0" y="1151255"/>
                  </a:moveTo>
                  <a:cubicBezTo>
                    <a:pt x="0" y="1787144"/>
                    <a:pt x="533400" y="2302510"/>
                    <a:pt x="1191514" y="2302510"/>
                  </a:cubicBezTo>
                  <a:cubicBezTo>
                    <a:pt x="1849628" y="2302510"/>
                    <a:pt x="2383028" y="1787017"/>
                    <a:pt x="2383028" y="1151255"/>
                  </a:cubicBezTo>
                  <a:cubicBezTo>
                    <a:pt x="2383028" y="515493"/>
                    <a:pt x="1849501" y="0"/>
                    <a:pt x="1191514" y="0"/>
                  </a:cubicBezTo>
                  <a:cubicBezTo>
                    <a:pt x="533527" y="0"/>
                    <a:pt x="0" y="515493"/>
                    <a:pt x="0" y="1151255"/>
                  </a:cubicBezTo>
                  <a:close/>
                </a:path>
              </a:pathLst>
            </a:custGeom>
            <a:solidFill>
              <a:srgbClr val="940041"/>
            </a:solidFill>
          </p:spPr>
        </p:sp>
      </p:grpSp>
      <p:grpSp>
        <p:nvGrpSpPr>
          <p:cNvPr id="71" name="Group 71"/>
          <p:cNvGrpSpPr/>
          <p:nvPr/>
        </p:nvGrpSpPr>
        <p:grpSpPr>
          <a:xfrm rot="0">
            <a:off x="13680428" y="7673121"/>
            <a:ext cx="112643" cy="1027240"/>
            <a:chOff x="0" y="0"/>
            <a:chExt cx="180000" cy="1641496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79959" cy="1641475"/>
            </a:xfrm>
            <a:custGeom>
              <a:avLst/>
              <a:gdLst/>
              <a:ahLst/>
              <a:cxnLst/>
              <a:rect l="l" t="t" r="r" b="b"/>
              <a:pathLst>
                <a:path w="179959" h="1641475">
                  <a:moveTo>
                    <a:pt x="0" y="1641475"/>
                  </a:moveTo>
                  <a:lnTo>
                    <a:pt x="179959" y="1641475"/>
                  </a:lnTo>
                  <a:lnTo>
                    <a:pt x="1799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41"/>
            </a:solidFill>
          </p:spPr>
        </p:sp>
      </p:grpSp>
      <p:grpSp>
        <p:nvGrpSpPr>
          <p:cNvPr id="73" name="Group 73"/>
          <p:cNvGrpSpPr/>
          <p:nvPr/>
        </p:nvGrpSpPr>
        <p:grpSpPr>
          <a:xfrm rot="0">
            <a:off x="12991117" y="8265857"/>
            <a:ext cx="1491265" cy="1440956"/>
            <a:chOff x="0" y="0"/>
            <a:chExt cx="2382992" cy="2302600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2383028" cy="2302510"/>
            </a:xfrm>
            <a:custGeom>
              <a:avLst/>
              <a:gdLst/>
              <a:ahLst/>
              <a:cxnLst/>
              <a:rect l="l" t="t" r="r" b="b"/>
              <a:pathLst>
                <a:path w="2383028" h="2302510">
                  <a:moveTo>
                    <a:pt x="0" y="1151255"/>
                  </a:moveTo>
                  <a:cubicBezTo>
                    <a:pt x="0" y="1787144"/>
                    <a:pt x="533400" y="2302510"/>
                    <a:pt x="1191514" y="2302510"/>
                  </a:cubicBezTo>
                  <a:cubicBezTo>
                    <a:pt x="1849628" y="2302510"/>
                    <a:pt x="2383028" y="1787017"/>
                    <a:pt x="2383028" y="1151255"/>
                  </a:cubicBezTo>
                  <a:cubicBezTo>
                    <a:pt x="2383028" y="515493"/>
                    <a:pt x="1849501" y="0"/>
                    <a:pt x="1191514" y="0"/>
                  </a:cubicBezTo>
                  <a:cubicBezTo>
                    <a:pt x="533527" y="0"/>
                    <a:pt x="0" y="515493"/>
                    <a:pt x="0" y="1151255"/>
                  </a:cubicBezTo>
                  <a:close/>
                </a:path>
              </a:pathLst>
            </a:custGeom>
            <a:solidFill>
              <a:srgbClr val="940041"/>
            </a:solidFill>
          </p:spPr>
        </p:sp>
      </p:grpSp>
      <p:grpSp>
        <p:nvGrpSpPr>
          <p:cNvPr id="75" name="Group 75"/>
          <p:cNvGrpSpPr/>
          <p:nvPr/>
        </p:nvGrpSpPr>
        <p:grpSpPr>
          <a:xfrm rot="0">
            <a:off x="10452909" y="6645881"/>
            <a:ext cx="112643" cy="1027240"/>
            <a:chOff x="0" y="0"/>
            <a:chExt cx="180000" cy="1641496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79959" cy="1641475"/>
            </a:xfrm>
            <a:custGeom>
              <a:avLst/>
              <a:gdLst/>
              <a:ahLst/>
              <a:cxnLst/>
              <a:rect l="l" t="t" r="r" b="b"/>
              <a:pathLst>
                <a:path w="179959" h="1641475">
                  <a:moveTo>
                    <a:pt x="0" y="0"/>
                  </a:moveTo>
                  <a:lnTo>
                    <a:pt x="179959" y="0"/>
                  </a:lnTo>
                  <a:lnTo>
                    <a:pt x="179959" y="1641475"/>
                  </a:lnTo>
                  <a:lnTo>
                    <a:pt x="0" y="1641475"/>
                  </a:lnTo>
                  <a:close/>
                </a:path>
              </a:pathLst>
            </a:custGeom>
            <a:solidFill>
              <a:srgbClr val="940041"/>
            </a:solidFill>
          </p:spPr>
        </p:sp>
      </p:grpSp>
      <p:grpSp>
        <p:nvGrpSpPr>
          <p:cNvPr id="77" name="Group 77"/>
          <p:cNvGrpSpPr/>
          <p:nvPr/>
        </p:nvGrpSpPr>
        <p:grpSpPr>
          <a:xfrm rot="0">
            <a:off x="9763598" y="5639430"/>
            <a:ext cx="1491265" cy="1440956"/>
            <a:chOff x="0" y="0"/>
            <a:chExt cx="2382992" cy="230260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2383028" cy="2302510"/>
            </a:xfrm>
            <a:custGeom>
              <a:avLst/>
              <a:gdLst/>
              <a:ahLst/>
              <a:cxnLst/>
              <a:rect l="l" t="t" r="r" b="b"/>
              <a:pathLst>
                <a:path w="2383028" h="2302510">
                  <a:moveTo>
                    <a:pt x="0" y="1151255"/>
                  </a:moveTo>
                  <a:cubicBezTo>
                    <a:pt x="0" y="515493"/>
                    <a:pt x="533400" y="0"/>
                    <a:pt x="1191514" y="0"/>
                  </a:cubicBezTo>
                  <a:cubicBezTo>
                    <a:pt x="1849628" y="0"/>
                    <a:pt x="2383028" y="515493"/>
                    <a:pt x="2383028" y="1151255"/>
                  </a:cubicBezTo>
                  <a:cubicBezTo>
                    <a:pt x="2383028" y="1787017"/>
                    <a:pt x="1849628" y="2302510"/>
                    <a:pt x="1191514" y="2302510"/>
                  </a:cubicBezTo>
                  <a:cubicBezTo>
                    <a:pt x="533400" y="2302510"/>
                    <a:pt x="0" y="1787144"/>
                    <a:pt x="0" y="1151255"/>
                  </a:cubicBezTo>
                  <a:close/>
                </a:path>
              </a:pathLst>
            </a:custGeom>
            <a:solidFill>
              <a:srgbClr val="940041"/>
            </a:solidFill>
          </p:spPr>
        </p:sp>
      </p:grpSp>
      <p:sp>
        <p:nvSpPr>
          <p:cNvPr id="79" name="TextBox 79"/>
          <p:cNvSpPr txBox="1"/>
          <p:nvPr/>
        </p:nvSpPr>
        <p:spPr>
          <a:xfrm>
            <a:off x="2916563" y="8307109"/>
            <a:ext cx="2275258" cy="38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5"/>
              </a:lnSpc>
            </a:pPr>
            <a:r>
              <a:rPr lang="zh-CN" altLang="en-US" sz="2505">
                <a:solidFill>
                  <a:srgbClr val="00000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标题</a:t>
            </a:r>
            <a:endParaRPr lang="zh-CN" altLang="en-US" sz="2505">
              <a:solidFill>
                <a:srgbClr val="000000"/>
              </a:solidFill>
              <a:latin typeface="字由点字倔强黑"/>
              <a:ea typeface="字由点字倔强黑"/>
              <a:cs typeface="字由点字倔强黑"/>
              <a:sym typeface="字由点字倔强黑"/>
            </a:endParaRPr>
          </a:p>
        </p:txBody>
      </p:sp>
      <p:sp>
        <p:nvSpPr>
          <p:cNvPr id="80" name="TextBox 80"/>
          <p:cNvSpPr txBox="1"/>
          <p:nvPr/>
        </p:nvSpPr>
        <p:spPr>
          <a:xfrm>
            <a:off x="2124119" y="8722157"/>
            <a:ext cx="3860148" cy="100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5"/>
              </a:lnSpc>
            </a:pPr>
            <a:r>
              <a:rPr lang="en-US" sz="1500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演示文稿是一种实用的工具，可以是演示，演讲，报告等。大部分时间，它们都是在为观众服务。大部分时间，它们都是在为观众服务。</a:t>
            </a:r>
            <a:endParaRPr lang="en-US" sz="1500">
              <a:solidFill>
                <a:srgbClr val="000000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81" name="TextBox 81"/>
          <p:cNvSpPr txBox="1"/>
          <p:nvPr/>
        </p:nvSpPr>
        <p:spPr>
          <a:xfrm>
            <a:off x="6144083" y="5523249"/>
            <a:ext cx="2275258" cy="38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5"/>
              </a:lnSpc>
            </a:pPr>
            <a:r>
              <a:rPr lang="zh-CN" altLang="en-US" sz="2505">
                <a:solidFill>
                  <a:srgbClr val="00000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标题</a:t>
            </a:r>
            <a:endParaRPr lang="zh-CN" altLang="en-US" sz="2505">
              <a:solidFill>
                <a:srgbClr val="000000"/>
              </a:solidFill>
              <a:latin typeface="字由点字倔强黑"/>
              <a:ea typeface="字由点字倔强黑"/>
              <a:cs typeface="字由点字倔强黑"/>
              <a:sym typeface="字由点字倔强黑"/>
            </a:endParaRPr>
          </a:p>
        </p:txBody>
      </p:sp>
      <p:sp>
        <p:nvSpPr>
          <p:cNvPr id="82" name="TextBox 82"/>
          <p:cNvSpPr txBox="1"/>
          <p:nvPr/>
        </p:nvSpPr>
        <p:spPr>
          <a:xfrm>
            <a:off x="5351638" y="6095234"/>
            <a:ext cx="3860148" cy="100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5"/>
              </a:lnSpc>
            </a:pPr>
            <a:r>
              <a:rPr lang="en-US" sz="1500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演示文稿是一种实用的工具，可以是演示，演讲，报告等。大部分时间，它们都是在为观众服务。大部分时间，它们都是在为观众服务。</a:t>
            </a:r>
            <a:endParaRPr lang="en-US" sz="1500">
              <a:solidFill>
                <a:srgbClr val="000000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83" name="TextBox 83"/>
          <p:cNvSpPr txBox="1"/>
          <p:nvPr/>
        </p:nvSpPr>
        <p:spPr>
          <a:xfrm>
            <a:off x="12806819" y="5439163"/>
            <a:ext cx="2275258" cy="38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5"/>
              </a:lnSpc>
            </a:pPr>
            <a:r>
              <a:rPr lang="en-US" altLang="zh-CN" sz="2505">
                <a:solidFill>
                  <a:srgbClr val="00000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 </a:t>
            </a:r>
            <a:r>
              <a:rPr lang="zh-CN" altLang="en-US" sz="2505">
                <a:solidFill>
                  <a:srgbClr val="00000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标题</a:t>
            </a:r>
            <a:endParaRPr lang="zh-CN" altLang="en-US" sz="2505">
              <a:solidFill>
                <a:srgbClr val="000000"/>
              </a:solidFill>
              <a:latin typeface="字由点字倔强黑"/>
              <a:ea typeface="字由点字倔强黑"/>
              <a:cs typeface="字由点字倔强黑"/>
              <a:sym typeface="字由点字倔强黑"/>
            </a:endParaRPr>
          </a:p>
        </p:txBody>
      </p:sp>
      <p:sp>
        <p:nvSpPr>
          <p:cNvPr id="84" name="TextBox 84"/>
          <p:cNvSpPr txBox="1"/>
          <p:nvPr/>
        </p:nvSpPr>
        <p:spPr>
          <a:xfrm>
            <a:off x="12014374" y="6034353"/>
            <a:ext cx="3860148" cy="100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5"/>
              </a:lnSpc>
            </a:pPr>
            <a:r>
              <a:rPr lang="en-US" sz="1500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演示文稿是一种实用的工具，可以是演示，演讲，报告等。大部分时间，它们都是在为观众服务。大部分时间，它们都是在为观众服务。</a:t>
            </a:r>
            <a:endParaRPr lang="en-US" sz="1500">
              <a:solidFill>
                <a:srgbClr val="000000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85" name="TextBox 85"/>
          <p:cNvSpPr txBox="1"/>
          <p:nvPr/>
        </p:nvSpPr>
        <p:spPr>
          <a:xfrm>
            <a:off x="9371601" y="8307109"/>
            <a:ext cx="2275258" cy="38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5"/>
              </a:lnSpc>
            </a:pPr>
            <a:r>
              <a:rPr lang="zh-CN" altLang="en-US" sz="2505">
                <a:solidFill>
                  <a:srgbClr val="00000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标题</a:t>
            </a:r>
            <a:endParaRPr lang="zh-CN" altLang="en-US" sz="2505">
              <a:solidFill>
                <a:srgbClr val="000000"/>
              </a:solidFill>
              <a:latin typeface="字由点字倔强黑"/>
              <a:ea typeface="字由点字倔强黑"/>
              <a:cs typeface="字由点字倔强黑"/>
              <a:sym typeface="字由点字倔强黑"/>
            </a:endParaRPr>
          </a:p>
        </p:txBody>
      </p:sp>
      <p:sp>
        <p:nvSpPr>
          <p:cNvPr id="86" name="TextBox 86"/>
          <p:cNvSpPr txBox="1"/>
          <p:nvPr/>
        </p:nvSpPr>
        <p:spPr>
          <a:xfrm>
            <a:off x="8579157" y="8722157"/>
            <a:ext cx="3860148" cy="100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5"/>
              </a:lnSpc>
            </a:pPr>
            <a:r>
              <a:rPr lang="en-US" sz="1500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演示文稿是一种实用的工具，可以是演示，演讲，报告等。大部分时间，它们都是在为观众服务。大部分时间，它们都是在为观众服务。</a:t>
            </a:r>
            <a:endParaRPr lang="en-US" sz="1500">
              <a:solidFill>
                <a:srgbClr val="000000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146" y="-60384"/>
            <a:ext cx="18388965" cy="10399395"/>
          </a:xfrm>
          <a:custGeom>
            <a:avLst/>
            <a:gdLst>
              <a:gd name="connsiteX0" fmla="*/ 31 w 28959"/>
              <a:gd name="connsiteY0" fmla="*/ 96 h 16377"/>
              <a:gd name="connsiteX1" fmla="*/ 28878 w 28959"/>
              <a:gd name="connsiteY1" fmla="*/ 0 h 16377"/>
              <a:gd name="connsiteX2" fmla="*/ 28959 w 28959"/>
              <a:gd name="connsiteY2" fmla="*/ 16357 h 16377"/>
              <a:gd name="connsiteX3" fmla="*/ 0 w 28959"/>
              <a:gd name="connsiteY3" fmla="*/ 16377 h 16377"/>
              <a:gd name="connsiteX4" fmla="*/ 31 w 28959"/>
              <a:gd name="connsiteY4" fmla="*/ 96 h 16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9" h="16377">
                <a:moveTo>
                  <a:pt x="31" y="96"/>
                </a:moveTo>
                <a:lnTo>
                  <a:pt x="28878" y="0"/>
                </a:lnTo>
                <a:lnTo>
                  <a:pt x="28959" y="16357"/>
                </a:lnTo>
                <a:lnTo>
                  <a:pt x="0" y="16377"/>
                </a:lnTo>
                <a:lnTo>
                  <a:pt x="31" y="96"/>
                </a:lnTo>
                <a:close/>
              </a:path>
            </a:pathLst>
          </a:custGeom>
          <a:blipFill>
            <a:blip r:embed="rId1">
              <a:alphaModFix amt="88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465" y="1028700"/>
            <a:ext cx="9181465" cy="9384030"/>
          </a:xfrm>
          <a:custGeom>
            <a:avLst/>
            <a:gdLst/>
            <a:ahLst/>
            <a:cxnLst/>
            <a:rect l="l" t="t" r="r" b="b"/>
            <a:pathLst>
              <a:path w="9487188" h="9487188">
                <a:moveTo>
                  <a:pt x="0" y="0"/>
                </a:moveTo>
                <a:lnTo>
                  <a:pt x="9487188" y="0"/>
                </a:lnTo>
                <a:lnTo>
                  <a:pt x="9487188" y="9487188"/>
                </a:lnTo>
                <a:lnTo>
                  <a:pt x="0" y="9487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450384" y="2198430"/>
            <a:ext cx="9036804" cy="4506756"/>
            <a:chOff x="0" y="0"/>
            <a:chExt cx="12049072" cy="600900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371795"/>
              <a:ext cx="12049072" cy="2090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180"/>
                </a:lnSpc>
              </a:p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0571127" cy="2090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180"/>
                </a:lnSpc>
              </a:p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792" y="5485514"/>
              <a:ext cx="11657986" cy="523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5"/>
                </a:lnSpc>
              </a:p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416099" y="1996787"/>
            <a:ext cx="4554518" cy="816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2725" spc="128">
                <a:solidFill>
                  <a:srgbClr val="A4004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SHENZHEN</a:t>
            </a:r>
            <a:endParaRPr lang="en-US" sz="2725" spc="128">
              <a:solidFill>
                <a:srgbClr val="A40048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  <a:p>
            <a:pPr algn="ctr">
              <a:lnSpc>
                <a:spcPts val="3215"/>
              </a:lnSpc>
            </a:pPr>
            <a:r>
              <a:rPr lang="en-US" sz="2725" spc="128">
                <a:solidFill>
                  <a:srgbClr val="A4004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UNIVERSITY </a:t>
            </a:r>
            <a:endParaRPr lang="en-US" sz="2725" spc="128">
              <a:solidFill>
                <a:srgbClr val="A40048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grpSp>
        <p:nvGrpSpPr>
          <p:cNvPr id="50" name="Group 8"/>
          <p:cNvGrpSpPr/>
          <p:nvPr/>
        </p:nvGrpSpPr>
        <p:grpSpPr>
          <a:xfrm rot="0">
            <a:off x="-38100" y="-60960"/>
            <a:ext cx="18387695" cy="1604010"/>
            <a:chOff x="0" y="-28086"/>
            <a:chExt cx="5249380" cy="840886"/>
          </a:xfrm>
        </p:grpSpPr>
        <p:sp>
          <p:nvSpPr>
            <p:cNvPr id="51" name="Freeform 9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5249380" cy="812800"/>
            </a:xfrm>
            <a:custGeom>
              <a:avLst/>
              <a:gdLst/>
              <a:ahLst/>
              <a:cxnLst/>
              <a:rect l="l" t="t" r="r" b="b"/>
              <a:pathLst>
                <a:path w="5249380" h="812800">
                  <a:moveTo>
                    <a:pt x="19810" y="0"/>
                  </a:moveTo>
                  <a:lnTo>
                    <a:pt x="5229570" y="0"/>
                  </a:lnTo>
                  <a:cubicBezTo>
                    <a:pt x="5240511" y="0"/>
                    <a:pt x="5249380" y="8869"/>
                    <a:pt x="5249380" y="19810"/>
                  </a:cubicBezTo>
                  <a:lnTo>
                    <a:pt x="5249380" y="792990"/>
                  </a:lnTo>
                  <a:cubicBezTo>
                    <a:pt x="5249380" y="803931"/>
                    <a:pt x="5240511" y="812800"/>
                    <a:pt x="5229570" y="812800"/>
                  </a:cubicBezTo>
                  <a:lnTo>
                    <a:pt x="19810" y="812800"/>
                  </a:lnTo>
                  <a:cubicBezTo>
                    <a:pt x="8869" y="812800"/>
                    <a:pt x="0" y="803931"/>
                    <a:pt x="0" y="792990"/>
                  </a:cubicBezTo>
                  <a:lnTo>
                    <a:pt x="0" y="19810"/>
                  </a:lnTo>
                  <a:cubicBezTo>
                    <a:pt x="0" y="8869"/>
                    <a:pt x="8869" y="0"/>
                    <a:pt x="19810" y="0"/>
                  </a:cubicBezTo>
                  <a:close/>
                </a:path>
              </a:pathLst>
            </a:custGeom>
            <a:solidFill>
              <a:srgbClr val="940041"/>
            </a:solidFill>
          </p:spPr>
        </p:sp>
        <p:sp>
          <p:nvSpPr>
            <p:cNvPr id="52" name="TextBox 10"/>
            <p:cNvSpPr txBox="1"/>
            <p:nvPr>
              <p:custDataLst>
                <p:tags r:id="rId5"/>
              </p:custDataLst>
            </p:nvPr>
          </p:nvSpPr>
          <p:spPr>
            <a:xfrm>
              <a:off x="0" y="-28086"/>
              <a:ext cx="5249380" cy="84088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520"/>
                </a:lnSpc>
              </a:pPr>
            </a:p>
          </p:txBody>
        </p:sp>
      </p:grpSp>
      <p:pic>
        <p:nvPicPr>
          <p:cNvPr id="5" name="图片 4" descr="深圳大学白色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80" y="266700"/>
            <a:ext cx="2960370" cy="1062990"/>
          </a:xfrm>
          <a:prstGeom prst="rect">
            <a:avLst/>
          </a:prstGeom>
        </p:spPr>
      </p:pic>
      <p:sp>
        <p:nvSpPr>
          <p:cNvPr id="4" name="TextBox 10"/>
          <p:cNvSpPr txBox="1"/>
          <p:nvPr/>
        </p:nvSpPr>
        <p:spPr>
          <a:xfrm>
            <a:off x="1790756" y="7048244"/>
            <a:ext cx="60512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6580"/>
              </a:lnSpc>
            </a:pPr>
            <a:r>
              <a:rPr lang="en-US" sz="5575" spc="262">
                <a:solidFill>
                  <a:srgbClr val="E9E0D5"/>
                </a:solidFill>
                <a:latin typeface="思源黑体 1 Bold"/>
                <a:ea typeface="思源黑体 1 Bold"/>
                <a:cs typeface="思源黑体 1 Bold"/>
                <a:sym typeface="思源黑体 1 Bold"/>
              </a:rPr>
              <a:t>请输入标题</a:t>
            </a:r>
            <a:endParaRPr lang="en-US" sz="5575" spc="262">
              <a:solidFill>
                <a:srgbClr val="E9E0D5"/>
              </a:solidFill>
              <a:latin typeface="思源黑体 1 Bold"/>
              <a:ea typeface="思源黑体 1 Bold"/>
              <a:cs typeface="思源黑体 1 Bold"/>
              <a:sym typeface="思源黑体 1 Bold"/>
            </a:endParaRPr>
          </a:p>
        </p:txBody>
      </p:sp>
      <p:grpSp>
        <p:nvGrpSpPr>
          <p:cNvPr id="18" name="Group 14"/>
          <p:cNvGrpSpPr/>
          <p:nvPr/>
        </p:nvGrpSpPr>
        <p:grpSpPr>
          <a:xfrm rot="0">
            <a:off x="1450940" y="2813333"/>
            <a:ext cx="11907118" cy="5692481"/>
            <a:chOff x="0" y="0"/>
            <a:chExt cx="15876157" cy="7589974"/>
          </a:xfrm>
        </p:grpSpPr>
        <p:sp>
          <p:nvSpPr>
            <p:cNvPr id="19" name="Freeform 15"/>
            <p:cNvSpPr/>
            <p:nvPr/>
          </p:nvSpPr>
          <p:spPr>
            <a:xfrm>
              <a:off x="0" y="0"/>
              <a:ext cx="10057459" cy="7589974"/>
            </a:xfrm>
            <a:custGeom>
              <a:avLst/>
              <a:gdLst/>
              <a:ahLst/>
              <a:cxnLst/>
              <a:rect l="l" t="t" r="r" b="b"/>
              <a:pathLst>
                <a:path w="10057459" h="7589974">
                  <a:moveTo>
                    <a:pt x="0" y="0"/>
                  </a:moveTo>
                  <a:lnTo>
                    <a:pt x="10057459" y="0"/>
                  </a:lnTo>
                  <a:lnTo>
                    <a:pt x="10057459" y="7589974"/>
                  </a:lnTo>
                  <a:lnTo>
                    <a:pt x="0" y="7589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28" r="-328"/>
              </a:stretch>
            </a:blipFill>
          </p:spPr>
        </p:sp>
        <p:sp>
          <p:nvSpPr>
            <p:cNvPr id="20" name="TextBox 16"/>
            <p:cNvSpPr txBox="1"/>
            <p:nvPr/>
          </p:nvSpPr>
          <p:spPr>
            <a:xfrm>
              <a:off x="10351365" y="1098278"/>
              <a:ext cx="5524792" cy="4653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215"/>
                </a:lnSpc>
              </a:pPr>
              <a:r>
                <a:rPr lang="en-US" sz="22680" spc="42">
                  <a:solidFill>
                    <a:srgbClr val="A40048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04</a:t>
              </a:r>
              <a:endParaRPr lang="en-US" sz="22680" spc="42">
                <a:solidFill>
                  <a:srgbClr val="A4004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14670" cy="10307955"/>
          </a:xfrm>
          <a:custGeom>
            <a:avLst/>
            <a:gdLst/>
            <a:ahLst/>
            <a:cxnLst/>
            <a:rect l="l" t="t" r="r" b="b"/>
            <a:pathLst>
              <a:path w="21146838" h="14097892">
                <a:moveTo>
                  <a:pt x="0" y="0"/>
                </a:moveTo>
                <a:lnTo>
                  <a:pt x="21146838" y="0"/>
                </a:lnTo>
                <a:lnTo>
                  <a:pt x="21146838" y="14097891"/>
                </a:lnTo>
                <a:lnTo>
                  <a:pt x="0" y="1409789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0" y="3040380"/>
            <a:ext cx="6938010" cy="3074670"/>
            <a:chOff x="0" y="0"/>
            <a:chExt cx="9250680" cy="4099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50680" cy="4099560"/>
            </a:xfrm>
            <a:custGeom>
              <a:avLst/>
              <a:gdLst/>
              <a:ahLst/>
              <a:cxnLst/>
              <a:rect l="l" t="t" r="r" b="b"/>
              <a:pathLst>
                <a:path w="9250680" h="4099560">
                  <a:moveTo>
                    <a:pt x="0" y="0"/>
                  </a:moveTo>
                  <a:lnTo>
                    <a:pt x="7200900" y="0"/>
                  </a:lnTo>
                  <a:cubicBezTo>
                    <a:pt x="8332978" y="0"/>
                    <a:pt x="9250680" y="917702"/>
                    <a:pt x="9250680" y="2049780"/>
                  </a:cubicBezTo>
                  <a:cubicBezTo>
                    <a:pt x="9250680" y="3181858"/>
                    <a:pt x="8332978" y="4099560"/>
                    <a:pt x="7200900" y="4099560"/>
                  </a:cubicBezTo>
                  <a:lnTo>
                    <a:pt x="0" y="4099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5080" b="-25080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6111240" y="3760429"/>
            <a:ext cx="1691640" cy="1634571"/>
            <a:chOff x="0" y="0"/>
            <a:chExt cx="2255520" cy="21794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55520" cy="2179320"/>
            </a:xfrm>
            <a:custGeom>
              <a:avLst/>
              <a:gdLst/>
              <a:ahLst/>
              <a:cxnLst/>
              <a:rect l="l" t="t" r="r" b="b"/>
              <a:pathLst>
                <a:path w="2255520" h="2179320">
                  <a:moveTo>
                    <a:pt x="0" y="1089660"/>
                  </a:moveTo>
                  <a:cubicBezTo>
                    <a:pt x="0" y="487934"/>
                    <a:pt x="504952" y="0"/>
                    <a:pt x="1127760" y="0"/>
                  </a:cubicBezTo>
                  <a:cubicBezTo>
                    <a:pt x="1750568" y="0"/>
                    <a:pt x="2255520" y="487934"/>
                    <a:pt x="2255520" y="1089660"/>
                  </a:cubicBezTo>
                  <a:cubicBezTo>
                    <a:pt x="2255520" y="1691386"/>
                    <a:pt x="1750568" y="2179320"/>
                    <a:pt x="1127760" y="2179320"/>
                  </a:cubicBezTo>
                  <a:cubicBezTo>
                    <a:pt x="504952" y="2179320"/>
                    <a:pt x="0" y="1691513"/>
                    <a:pt x="0" y="10896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6199999" y="3846195"/>
            <a:ext cx="1514121" cy="1463040"/>
            <a:chOff x="0" y="0"/>
            <a:chExt cx="2018828" cy="19507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18792" cy="1950720"/>
            </a:xfrm>
            <a:custGeom>
              <a:avLst/>
              <a:gdLst/>
              <a:ahLst/>
              <a:cxnLst/>
              <a:rect l="l" t="t" r="r" b="b"/>
              <a:pathLst>
                <a:path w="2018792" h="1950720">
                  <a:moveTo>
                    <a:pt x="0" y="975360"/>
                  </a:moveTo>
                  <a:cubicBezTo>
                    <a:pt x="0" y="436626"/>
                    <a:pt x="451993" y="0"/>
                    <a:pt x="1009396" y="0"/>
                  </a:cubicBezTo>
                  <a:cubicBezTo>
                    <a:pt x="1566799" y="0"/>
                    <a:pt x="2018792" y="436626"/>
                    <a:pt x="2018792" y="975360"/>
                  </a:cubicBezTo>
                  <a:cubicBezTo>
                    <a:pt x="2018792" y="1514094"/>
                    <a:pt x="1566799" y="1950720"/>
                    <a:pt x="1009396" y="1950720"/>
                  </a:cubicBezTo>
                  <a:cubicBezTo>
                    <a:pt x="451993" y="1950720"/>
                    <a:pt x="0" y="1514094"/>
                    <a:pt x="0" y="975360"/>
                  </a:cubicBezTo>
                  <a:close/>
                </a:path>
              </a:pathLst>
            </a:custGeom>
            <a:solidFill>
              <a:srgbClr val="940041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1349993" y="6115050"/>
            <a:ext cx="6938007" cy="3074670"/>
            <a:chOff x="0" y="0"/>
            <a:chExt cx="9250676" cy="40995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250680" cy="4099560"/>
            </a:xfrm>
            <a:custGeom>
              <a:avLst/>
              <a:gdLst/>
              <a:ahLst/>
              <a:cxnLst/>
              <a:rect l="l" t="t" r="r" b="b"/>
              <a:pathLst>
                <a:path w="9250680" h="4099560">
                  <a:moveTo>
                    <a:pt x="2049780" y="0"/>
                  </a:moveTo>
                  <a:lnTo>
                    <a:pt x="9250680" y="0"/>
                  </a:lnTo>
                  <a:lnTo>
                    <a:pt x="9250680" y="4099560"/>
                  </a:lnTo>
                  <a:lnTo>
                    <a:pt x="2049780" y="4099560"/>
                  </a:lnTo>
                  <a:cubicBezTo>
                    <a:pt x="917702" y="4099560"/>
                    <a:pt x="0" y="3181858"/>
                    <a:pt x="0" y="2049780"/>
                  </a:cubicBezTo>
                  <a:cubicBezTo>
                    <a:pt x="0" y="917702"/>
                    <a:pt x="917702" y="0"/>
                    <a:pt x="2049780" y="0"/>
                  </a:cubicBezTo>
                  <a:close/>
                </a:path>
              </a:pathLst>
            </a:custGeom>
            <a:blipFill>
              <a:blip r:embed="rId3"/>
              <a:stretch>
                <a:fillRect t="-17900" b="-1790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0504173" y="6835100"/>
            <a:ext cx="1691640" cy="1634571"/>
            <a:chOff x="0" y="0"/>
            <a:chExt cx="2255520" cy="21794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55520" cy="2179320"/>
            </a:xfrm>
            <a:custGeom>
              <a:avLst/>
              <a:gdLst/>
              <a:ahLst/>
              <a:cxnLst/>
              <a:rect l="l" t="t" r="r" b="b"/>
              <a:pathLst>
                <a:path w="2255520" h="2179320">
                  <a:moveTo>
                    <a:pt x="0" y="1089660"/>
                  </a:moveTo>
                  <a:cubicBezTo>
                    <a:pt x="0" y="487934"/>
                    <a:pt x="504952" y="0"/>
                    <a:pt x="1127760" y="0"/>
                  </a:cubicBezTo>
                  <a:cubicBezTo>
                    <a:pt x="1750568" y="0"/>
                    <a:pt x="2255520" y="487934"/>
                    <a:pt x="2255520" y="1089660"/>
                  </a:cubicBezTo>
                  <a:cubicBezTo>
                    <a:pt x="2255520" y="1691386"/>
                    <a:pt x="1750568" y="2179320"/>
                    <a:pt x="1127760" y="2179320"/>
                  </a:cubicBezTo>
                  <a:cubicBezTo>
                    <a:pt x="504952" y="2179320"/>
                    <a:pt x="0" y="1691513"/>
                    <a:pt x="0" y="10896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0592932" y="6920865"/>
            <a:ext cx="1514121" cy="1463040"/>
            <a:chOff x="0" y="0"/>
            <a:chExt cx="2018828" cy="19507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18792" cy="1950720"/>
            </a:xfrm>
            <a:custGeom>
              <a:avLst/>
              <a:gdLst/>
              <a:ahLst/>
              <a:cxnLst/>
              <a:rect l="l" t="t" r="r" b="b"/>
              <a:pathLst>
                <a:path w="2018792" h="1950720">
                  <a:moveTo>
                    <a:pt x="0" y="975360"/>
                  </a:moveTo>
                  <a:cubicBezTo>
                    <a:pt x="0" y="436626"/>
                    <a:pt x="451993" y="0"/>
                    <a:pt x="1009396" y="0"/>
                  </a:cubicBezTo>
                  <a:cubicBezTo>
                    <a:pt x="1566799" y="0"/>
                    <a:pt x="2018792" y="436626"/>
                    <a:pt x="2018792" y="975360"/>
                  </a:cubicBezTo>
                  <a:cubicBezTo>
                    <a:pt x="2018792" y="1514094"/>
                    <a:pt x="1566799" y="1950720"/>
                    <a:pt x="1009396" y="1950720"/>
                  </a:cubicBezTo>
                  <a:cubicBezTo>
                    <a:pt x="451993" y="1950720"/>
                    <a:pt x="0" y="1514094"/>
                    <a:pt x="0" y="975360"/>
                  </a:cubicBezTo>
                  <a:close/>
                </a:path>
              </a:pathLst>
            </a:custGeom>
            <a:solidFill>
              <a:srgbClr val="940041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028700" y="748030"/>
            <a:ext cx="5164455" cy="19208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6600">
                <a:solidFill>
                  <a:srgbClr val="00509D"/>
                </a:solidFill>
                <a:latin typeface="思源黑体 1 Bold"/>
                <a:ea typeface="思源黑体 1 Bold"/>
                <a:cs typeface="思源黑体 1 Bold"/>
                <a:sym typeface="思源黑体 1 Bold"/>
              </a:rPr>
              <a:t>标题</a:t>
            </a:r>
            <a:endParaRPr lang="zh-CN" altLang="en-US" sz="6600">
              <a:solidFill>
                <a:srgbClr val="00509D"/>
              </a:solidFill>
              <a:latin typeface="思源黑体 1 Bold"/>
              <a:ea typeface="思源黑体 1 Bold"/>
              <a:cs typeface="思源黑体 1 Bold"/>
              <a:sym typeface="思源黑体 1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465820" y="3885565"/>
            <a:ext cx="3268345" cy="5080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600"/>
              </a:lnSpc>
            </a:pPr>
            <a:r>
              <a:rPr lang="zh-CN" altLang="en-US" sz="3000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标题</a:t>
            </a:r>
            <a:r>
              <a:rPr lang="zh-CN" altLang="en-US" sz="3000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一</a:t>
            </a:r>
            <a:endParaRPr lang="zh-CN" altLang="en-US" sz="3000">
              <a:solidFill>
                <a:srgbClr val="000000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465817" y="4422502"/>
            <a:ext cx="8793483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</a:t>
            </a:r>
            <a:endParaRPr lang="en-US" sz="1800">
              <a:solidFill>
                <a:srgbClr val="000000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8700" y="6960235"/>
            <a:ext cx="3268345" cy="5080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600"/>
              </a:lnSpc>
            </a:pPr>
            <a:r>
              <a:rPr lang="zh-CN" altLang="en-US" sz="3000">
                <a:solidFill>
                  <a:srgbClr val="00509D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标题二</a:t>
            </a:r>
            <a:endParaRPr lang="en-US" sz="3000">
              <a:solidFill>
                <a:srgbClr val="00509D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7497172"/>
            <a:ext cx="8793483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</a:t>
            </a:r>
            <a:endParaRPr lang="en-US" sz="1800">
              <a:solidFill>
                <a:srgbClr val="000000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" y="1410970"/>
            <a:ext cx="18288000" cy="8876030"/>
          </a:xfrm>
          <a:custGeom>
            <a:avLst/>
            <a:gdLst/>
            <a:ahLst/>
            <a:cxnLst/>
            <a:rect l="l" t="t" r="r" b="b"/>
            <a:pathLst>
              <a:path w="24820217" h="10990698">
                <a:moveTo>
                  <a:pt x="0" y="0"/>
                </a:moveTo>
                <a:lnTo>
                  <a:pt x="24820217" y="0"/>
                </a:lnTo>
                <a:lnTo>
                  <a:pt x="24820217" y="10990698"/>
                </a:lnTo>
                <a:lnTo>
                  <a:pt x="0" y="109906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5000"/>
            </a:blip>
            <a:stretch>
              <a:fillRect t="-11034" b="-11034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3621833" y="2430452"/>
            <a:ext cx="3637467" cy="6827848"/>
            <a:chOff x="0" y="0"/>
            <a:chExt cx="4849956" cy="910379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3035" r="23035"/>
            <a:stretch>
              <a:fillRect/>
            </a:stretch>
          </p:blipFill>
          <p:spPr>
            <a:xfrm>
              <a:off x="0" y="0"/>
              <a:ext cx="4849956" cy="5984532"/>
            </a:xfrm>
            <a:prstGeom prst="rect">
              <a:avLst/>
            </a:prstGeom>
          </p:spPr>
        </p:pic>
        <p:sp>
          <p:nvSpPr>
            <p:cNvPr id="5" name="AutoShape 5"/>
            <p:cNvSpPr/>
            <p:nvPr/>
          </p:nvSpPr>
          <p:spPr>
            <a:xfrm>
              <a:off x="0" y="6111532"/>
              <a:ext cx="4849956" cy="2992266"/>
            </a:xfrm>
            <a:prstGeom prst="rect">
              <a:avLst/>
            </a:prstGeom>
            <a:solidFill>
              <a:srgbClr val="FFF4F9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9901839" y="2430452"/>
            <a:ext cx="3637467" cy="6827848"/>
            <a:chOff x="0" y="0"/>
            <a:chExt cx="4849956" cy="910379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/>
            <a:srcRect l="28118" r="28118"/>
            <a:stretch>
              <a:fillRect/>
            </a:stretch>
          </p:blipFill>
          <p:spPr>
            <a:xfrm>
              <a:off x="0" y="3119266"/>
              <a:ext cx="4849956" cy="5984532"/>
            </a:xfrm>
            <a:prstGeom prst="rect">
              <a:avLst/>
            </a:prstGeom>
          </p:spPr>
        </p:pic>
        <p:sp>
          <p:nvSpPr>
            <p:cNvPr id="8" name="AutoShape 8"/>
            <p:cNvSpPr/>
            <p:nvPr/>
          </p:nvSpPr>
          <p:spPr>
            <a:xfrm>
              <a:off x="0" y="0"/>
              <a:ext cx="4849956" cy="2992266"/>
            </a:xfrm>
            <a:prstGeom prst="rect">
              <a:avLst/>
            </a:prstGeom>
            <a:solidFill>
              <a:srgbClr val="FFF4F9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1028700" y="1411146"/>
            <a:ext cx="16230600" cy="0"/>
          </a:xfrm>
          <a:prstGeom prst="line">
            <a:avLst/>
          </a:prstGeom>
          <a:ln w="19050" cap="flat">
            <a:solidFill>
              <a:srgbClr val="2626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28700" y="2513595"/>
            <a:ext cx="2188566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zh-CN" altLang="en-US" sz="4000">
                <a:solidFill>
                  <a:srgbClr val="1D208A"/>
                </a:solidFill>
                <a:latin typeface="思源黑体 1 Bold"/>
                <a:ea typeface="思源黑体 1 Bold"/>
                <a:cs typeface="思源黑体 1 Bold"/>
                <a:sym typeface="思源黑体 1 Bold"/>
              </a:rPr>
              <a:t>标题</a:t>
            </a:r>
            <a:endParaRPr lang="zh-CN" altLang="en-US" sz="4000">
              <a:solidFill>
                <a:srgbClr val="1D208A"/>
              </a:solidFill>
              <a:latin typeface="思源黑体 1 Bold"/>
              <a:ea typeface="思源黑体 1 Bold"/>
              <a:cs typeface="思源黑体 1 Bold"/>
              <a:sym typeface="思源黑体 1 Bold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028700" y="3538872"/>
            <a:ext cx="7698922" cy="2876550"/>
            <a:chOff x="0" y="0"/>
            <a:chExt cx="10265229" cy="383540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76200"/>
              <a:ext cx="10265229" cy="181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750"/>
                </a:lnSpc>
              </a:pPr>
              <a:r>
                <a:rPr lang="en-US" sz="2500">
                  <a:solidFill>
                    <a:srgbClr val="262626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演示文稿是一种实用的工具，可以是演示，演讲,报告等。大部分时间，它们都是在为观众服务。它们有多种用途，是演讲和教学的有力工具。</a:t>
              </a:r>
              <a:endParaRPr lang="en-US" sz="2500">
                <a:solidFill>
                  <a:srgbClr val="262626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019300"/>
              <a:ext cx="10265229" cy="181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750"/>
                </a:lnSpc>
              </a:pPr>
              <a:r>
                <a:rPr lang="en-US" sz="2500">
                  <a:solidFill>
                    <a:srgbClr val="262626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演示文稿是一种实用的工具，可以是演示，演讲,报告等。大部分时间，它们都是在为观众服务。它们有多种用途，是演讲和教学的有力工具。</a:t>
              </a:r>
              <a:endParaRPr lang="en-US" sz="2500">
                <a:solidFill>
                  <a:srgbClr val="262626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0535474" y="3104145"/>
            <a:ext cx="2370198" cy="971550"/>
            <a:chOff x="0" y="0"/>
            <a:chExt cx="3160264" cy="1295400"/>
          </a:xfrm>
        </p:grpSpPr>
        <p:sp>
          <p:nvSpPr>
            <p:cNvPr id="15" name="TextBox 15"/>
            <p:cNvSpPr txBox="1"/>
            <p:nvPr/>
          </p:nvSpPr>
          <p:spPr>
            <a:xfrm>
              <a:off x="288659" y="0"/>
              <a:ext cx="2582945" cy="738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zh-CN" altLang="en-US" sz="3600">
                  <a:solidFill>
                    <a:srgbClr val="262626"/>
                  </a:solidFill>
                  <a:latin typeface="思源黑体 1 Bold"/>
                  <a:ea typeface="思源黑体 1 Bold"/>
                  <a:cs typeface="思源黑体 1 Bold"/>
                  <a:sym typeface="思源黑体 1 Bold"/>
                </a:rPr>
                <a:t>标题</a:t>
              </a:r>
              <a:endParaRPr lang="zh-CN" altLang="en-US" sz="3600">
                <a:solidFill>
                  <a:srgbClr val="262626"/>
                </a:solidFill>
                <a:latin typeface="思源黑体 1 Bold"/>
                <a:ea typeface="思源黑体 1 Bold"/>
                <a:cs typeface="思源黑体 1 Bold"/>
                <a:sym typeface="思源黑体 1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39800"/>
              <a:ext cx="3160264" cy="35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595959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请在此处编辑文字</a:t>
              </a:r>
              <a:endParaRPr lang="en-US" sz="1800">
                <a:solidFill>
                  <a:srgbClr val="595959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471962" y="7666954"/>
            <a:ext cx="1937209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>
                <a:solidFill>
                  <a:srgbClr val="262626"/>
                </a:solidFill>
                <a:latin typeface="思源黑体 1 Bold"/>
                <a:ea typeface="思源黑体 1 Bold"/>
                <a:cs typeface="思源黑体 1 Bold"/>
                <a:sym typeface="思源黑体 1 Bold"/>
              </a:rPr>
              <a:t>标题</a:t>
            </a:r>
            <a:endParaRPr lang="zh-CN" altLang="en-US" sz="3600">
              <a:solidFill>
                <a:srgbClr val="262626"/>
              </a:solidFill>
              <a:latin typeface="思源黑体 1 Bold"/>
              <a:ea typeface="思源黑体 1 Bold"/>
              <a:cs typeface="思源黑体 1 Bold"/>
              <a:sym typeface="思源黑体 1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255468" y="8371804"/>
            <a:ext cx="237019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595959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请在此处编辑文字</a:t>
            </a:r>
            <a:endParaRPr lang="en-US" sz="1800">
              <a:solidFill>
                <a:srgbClr val="595959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19" name="Group 19"/>
          <p:cNvGrpSpPr/>
          <p:nvPr/>
        </p:nvGrpSpPr>
        <p:grpSpPr>
          <a:xfrm rot="0">
            <a:off x="1028700" y="7109856"/>
            <a:ext cx="7698922" cy="2148444"/>
            <a:chOff x="0" y="0"/>
            <a:chExt cx="2027700" cy="56584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27700" cy="565845"/>
            </a:xfrm>
            <a:custGeom>
              <a:avLst/>
              <a:gdLst/>
              <a:ahLst/>
              <a:cxnLst/>
              <a:rect l="l" t="t" r="r" b="b"/>
              <a:pathLst>
                <a:path w="2027700" h="565845">
                  <a:moveTo>
                    <a:pt x="0" y="0"/>
                  </a:moveTo>
                  <a:lnTo>
                    <a:pt x="2027700" y="0"/>
                  </a:lnTo>
                  <a:lnTo>
                    <a:pt x="2027700" y="565845"/>
                  </a:lnTo>
                  <a:lnTo>
                    <a:pt x="0" y="56584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1E1E1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027700" cy="5658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893007" y="8369330"/>
            <a:ext cx="3092722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262626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请在此处编辑文字</a:t>
            </a:r>
            <a:endParaRPr lang="en-US" sz="2500">
              <a:solidFill>
                <a:srgbClr val="262626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893007" y="7454930"/>
            <a:ext cx="2064256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zh-CN" altLang="en-US" sz="6000">
                <a:solidFill>
                  <a:srgbClr val="BF151B"/>
                </a:solidFill>
                <a:latin typeface="思源黑体 1 Bold"/>
                <a:ea typeface="思源黑体 1 Bold"/>
                <a:cs typeface="思源黑体 1 Bold"/>
                <a:sym typeface="思源黑体 1 Bold"/>
              </a:rPr>
              <a:t>数字</a:t>
            </a:r>
            <a:endParaRPr lang="zh-CN" altLang="en-US" sz="6000">
              <a:solidFill>
                <a:srgbClr val="BF151B"/>
              </a:solidFill>
              <a:latin typeface="思源黑体 1 Bold"/>
              <a:ea typeface="思源黑体 1 Bold"/>
              <a:cs typeface="思源黑体 1 Bold"/>
              <a:sym typeface="思源黑体 1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517980" y="8369330"/>
            <a:ext cx="3092722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262626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请在此处编辑文字</a:t>
            </a:r>
            <a:endParaRPr lang="en-US" sz="2500">
              <a:solidFill>
                <a:srgbClr val="262626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517980" y="7454930"/>
            <a:ext cx="2064256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zh-CN" altLang="en-US" sz="6000">
                <a:solidFill>
                  <a:srgbClr val="BF151B"/>
                </a:solidFill>
                <a:latin typeface="思源黑体 1 Bold"/>
                <a:ea typeface="思源黑体 1 Bold"/>
                <a:cs typeface="思源黑体 1 Bold"/>
                <a:sym typeface="思源黑体 1 Bold"/>
              </a:rPr>
              <a:t>数字</a:t>
            </a:r>
            <a:endParaRPr lang="en-US" altLang="zh-CN" sz="6000">
              <a:solidFill>
                <a:srgbClr val="BF151B"/>
              </a:solidFill>
              <a:latin typeface="思源黑体 1 Bold"/>
              <a:ea typeface="思源黑体 1 Bold"/>
              <a:cs typeface="思源黑体 1 Bold"/>
              <a:sym typeface="思源黑体 1 Bold"/>
            </a:endParaRPr>
          </a:p>
        </p:txBody>
      </p:sp>
      <p:sp>
        <p:nvSpPr>
          <p:cNvPr id="26" name="AutoShape 26"/>
          <p:cNvSpPr/>
          <p:nvPr/>
        </p:nvSpPr>
        <p:spPr>
          <a:xfrm>
            <a:off x="4984133" y="7454930"/>
            <a:ext cx="0" cy="1560909"/>
          </a:xfrm>
          <a:prstGeom prst="line">
            <a:avLst/>
          </a:prstGeom>
          <a:ln w="19050" cap="flat">
            <a:solidFill>
              <a:srgbClr val="2626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0" name="Group 8"/>
          <p:cNvGrpSpPr/>
          <p:nvPr/>
        </p:nvGrpSpPr>
        <p:grpSpPr>
          <a:xfrm rot="0">
            <a:off x="-22860" y="-635"/>
            <a:ext cx="18310860" cy="1543685"/>
            <a:chOff x="0" y="0"/>
            <a:chExt cx="5249380" cy="812800"/>
          </a:xfrm>
        </p:grpSpPr>
        <p:sp>
          <p:nvSpPr>
            <p:cNvPr id="51" name="Freeform 9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5249380" cy="812800"/>
            </a:xfrm>
            <a:custGeom>
              <a:avLst/>
              <a:gdLst/>
              <a:ahLst/>
              <a:cxnLst/>
              <a:rect l="l" t="t" r="r" b="b"/>
              <a:pathLst>
                <a:path w="5249380" h="812800">
                  <a:moveTo>
                    <a:pt x="19810" y="0"/>
                  </a:moveTo>
                  <a:lnTo>
                    <a:pt x="5229570" y="0"/>
                  </a:lnTo>
                  <a:cubicBezTo>
                    <a:pt x="5240511" y="0"/>
                    <a:pt x="5249380" y="8869"/>
                    <a:pt x="5249380" y="19810"/>
                  </a:cubicBezTo>
                  <a:lnTo>
                    <a:pt x="5249380" y="792990"/>
                  </a:lnTo>
                  <a:cubicBezTo>
                    <a:pt x="5249380" y="803931"/>
                    <a:pt x="5240511" y="812800"/>
                    <a:pt x="5229570" y="812800"/>
                  </a:cubicBezTo>
                  <a:lnTo>
                    <a:pt x="19810" y="812800"/>
                  </a:lnTo>
                  <a:cubicBezTo>
                    <a:pt x="8869" y="812800"/>
                    <a:pt x="0" y="803931"/>
                    <a:pt x="0" y="792990"/>
                  </a:cubicBezTo>
                  <a:lnTo>
                    <a:pt x="0" y="19810"/>
                  </a:lnTo>
                  <a:cubicBezTo>
                    <a:pt x="0" y="8869"/>
                    <a:pt x="8869" y="0"/>
                    <a:pt x="19810" y="0"/>
                  </a:cubicBezTo>
                  <a:close/>
                </a:path>
              </a:pathLst>
            </a:custGeom>
            <a:solidFill>
              <a:srgbClr val="940041"/>
            </a:solidFill>
          </p:spPr>
        </p:sp>
        <p:sp>
          <p:nvSpPr>
            <p:cNvPr id="52" name="TextBox 10"/>
            <p:cNvSpPr txBox="1"/>
            <p:nvPr>
              <p:custDataLst>
                <p:tags r:id="rId4"/>
              </p:custDataLst>
            </p:nvPr>
          </p:nvSpPr>
          <p:spPr>
            <a:xfrm>
              <a:off x="0" y="-57150"/>
              <a:ext cx="524938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520"/>
                </a:lnSpc>
              </a:pPr>
            </a:p>
          </p:txBody>
        </p:sp>
      </p:grpSp>
      <p:pic>
        <p:nvPicPr>
          <p:cNvPr id="27" name="图片 26" descr="深圳大学白色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80" y="266700"/>
            <a:ext cx="2960370" cy="10629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"/>
          <p:cNvSpPr/>
          <p:nvPr>
            <p:custDataLst>
              <p:tags r:id="rId1"/>
            </p:custDataLst>
          </p:nvPr>
        </p:nvSpPr>
        <p:spPr>
          <a:xfrm>
            <a:off x="-37743" y="3638"/>
            <a:ext cx="18345150" cy="10322560"/>
          </a:xfrm>
          <a:custGeom>
            <a:avLst/>
            <a:gdLst>
              <a:gd name="connsiteX0" fmla="*/ 0 w 28890"/>
              <a:gd name="connsiteY0" fmla="*/ 3 h 16256"/>
              <a:gd name="connsiteX1" fmla="*/ 28887 w 28890"/>
              <a:gd name="connsiteY1" fmla="*/ 0 h 16256"/>
              <a:gd name="connsiteX2" fmla="*/ 28890 w 28890"/>
              <a:gd name="connsiteY2" fmla="*/ 16256 h 16256"/>
              <a:gd name="connsiteX3" fmla="*/ 120 w 28890"/>
              <a:gd name="connsiteY3" fmla="*/ 16177 h 16256"/>
              <a:gd name="connsiteX4" fmla="*/ 0 w 28890"/>
              <a:gd name="connsiteY4" fmla="*/ 3 h 16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0" h="16256">
                <a:moveTo>
                  <a:pt x="0" y="3"/>
                </a:moveTo>
                <a:lnTo>
                  <a:pt x="28887" y="0"/>
                </a:lnTo>
                <a:lnTo>
                  <a:pt x="28890" y="16256"/>
                </a:lnTo>
                <a:lnTo>
                  <a:pt x="120" y="16177"/>
                </a:lnTo>
                <a:lnTo>
                  <a:pt x="0" y="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3660" y="1028700"/>
            <a:ext cx="9217660" cy="9333230"/>
          </a:xfrm>
          <a:custGeom>
            <a:avLst/>
            <a:gdLst/>
            <a:ahLst/>
            <a:cxnLst/>
            <a:rect l="l" t="t" r="r" b="b"/>
            <a:pathLst>
              <a:path w="9487188" h="9487188">
                <a:moveTo>
                  <a:pt x="0" y="0"/>
                </a:moveTo>
                <a:lnTo>
                  <a:pt x="9487188" y="0"/>
                </a:lnTo>
                <a:lnTo>
                  <a:pt x="9487188" y="9487188"/>
                </a:lnTo>
                <a:lnTo>
                  <a:pt x="0" y="9487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81302" y="8806797"/>
            <a:ext cx="5038209" cy="903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5"/>
              </a:lnSpc>
            </a:pPr>
            <a:r>
              <a:rPr lang="en-US" sz="3015" spc="141">
                <a:solidFill>
                  <a:srgbClr val="E9E0D5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SHENZHEN</a:t>
            </a:r>
            <a:endParaRPr lang="en-US" sz="3015" spc="141">
              <a:solidFill>
                <a:srgbClr val="E9E0D5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  <a:p>
            <a:pPr algn="ctr">
              <a:lnSpc>
                <a:spcPts val="3555"/>
              </a:lnSpc>
            </a:pPr>
            <a:r>
              <a:rPr lang="en-US" sz="3015" spc="141">
                <a:solidFill>
                  <a:srgbClr val="E9E0D5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UNIVERSITY </a:t>
            </a:r>
            <a:endParaRPr lang="en-US" sz="3015" spc="141">
              <a:solidFill>
                <a:srgbClr val="E9E0D5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3144500" y="0"/>
            <a:ext cx="3567793" cy="3567793"/>
          </a:xfrm>
          <a:custGeom>
            <a:avLst/>
            <a:gdLst/>
            <a:ahLst/>
            <a:cxnLst/>
            <a:rect l="l" t="t" r="r" b="b"/>
            <a:pathLst>
              <a:path w="3567793" h="3567793">
                <a:moveTo>
                  <a:pt x="0" y="0"/>
                </a:moveTo>
                <a:lnTo>
                  <a:pt x="3567793" y="0"/>
                </a:lnTo>
                <a:lnTo>
                  <a:pt x="3567793" y="3567793"/>
                </a:lnTo>
                <a:lnTo>
                  <a:pt x="0" y="35677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938125" y="1562100"/>
            <a:ext cx="3774440" cy="1706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10"/>
              </a:lnSpc>
            </a:pPr>
            <a:r>
              <a:rPr lang="en-US" sz="8800">
                <a:solidFill>
                  <a:srgbClr val="E9E0D5"/>
                </a:solidFill>
                <a:latin typeface="Arial Black" panose="020B0A04020102020204" charset="0"/>
                <a:ea typeface="思源黑体 1 Bold"/>
                <a:cs typeface="Arial Black" panose="020B0A04020102020204" charset="0"/>
                <a:sym typeface="思源黑体 1 Bold"/>
              </a:rPr>
              <a:t>2024</a:t>
            </a:r>
            <a:endParaRPr lang="en-US" sz="8800">
              <a:solidFill>
                <a:srgbClr val="E9E0D5"/>
              </a:solidFill>
              <a:latin typeface="Arial Black" panose="020B0A04020102020204" charset="0"/>
              <a:ea typeface="思源黑体 1 Bold"/>
              <a:cs typeface="Arial Black" panose="020B0A04020102020204" charset="0"/>
              <a:sym typeface="思源黑体 1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50384" y="3986802"/>
            <a:ext cx="9036804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80"/>
              </a:lnSpc>
            </a:pPr>
          </a:p>
        </p:txBody>
      </p:sp>
      <p:sp>
        <p:nvSpPr>
          <p:cNvPr id="14" name="TextBox 14"/>
          <p:cNvSpPr txBox="1"/>
          <p:nvPr/>
        </p:nvSpPr>
        <p:spPr>
          <a:xfrm>
            <a:off x="450384" y="3441506"/>
            <a:ext cx="12075408" cy="237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50"/>
              </a:lnSpc>
            </a:pPr>
            <a:r>
              <a:rPr lang="en-US" sz="13200" spc="1055">
                <a:solidFill>
                  <a:srgbClr val="E9E0D5"/>
                </a:solidFill>
                <a:latin typeface="Arial Black" panose="020B0A04020102020204" charset="0"/>
                <a:ea typeface="思源黑体 1 Bold"/>
                <a:cs typeface="Arial Black" panose="020B0A04020102020204" charset="0"/>
                <a:sym typeface="思源黑体 1 Bold"/>
              </a:rPr>
              <a:t>Thanks</a:t>
            </a:r>
            <a:endParaRPr lang="en-US" sz="13200" spc="1055">
              <a:solidFill>
                <a:srgbClr val="E9E0D5"/>
              </a:solidFill>
              <a:latin typeface="Arial Black" panose="020B0A04020102020204" charset="0"/>
              <a:ea typeface="思源黑体 1 Bold"/>
              <a:cs typeface="Arial Black" panose="020B0A04020102020204" charset="0"/>
              <a:sym typeface="思源黑体 1 Bold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450384" y="5547680"/>
            <a:ext cx="2090047" cy="807748"/>
            <a:chOff x="0" y="0"/>
            <a:chExt cx="1478755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255270"/>
              <a:ext cx="1478755" cy="69850"/>
            </a:xfrm>
            <a:custGeom>
              <a:avLst/>
              <a:gdLst/>
              <a:ahLst/>
              <a:cxnLst/>
              <a:rect l="l" t="t" r="r" b="b"/>
              <a:pathLst>
                <a:path w="1478755" h="69850">
                  <a:moveTo>
                    <a:pt x="118792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478755" y="69850"/>
                  </a:lnTo>
                  <a:lnTo>
                    <a:pt x="1478755" y="0"/>
                  </a:lnTo>
                  <a:close/>
                </a:path>
              </a:pathLst>
            </a:custGeom>
            <a:solidFill>
              <a:srgbClr val="E9E0D5"/>
            </a:soli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2310857" y="5806241"/>
            <a:ext cx="5686355" cy="290626"/>
            <a:chOff x="0" y="0"/>
            <a:chExt cx="11181889" cy="571500"/>
          </a:xfrm>
        </p:grpSpPr>
        <p:sp>
          <p:nvSpPr>
            <p:cNvPr id="18" name="Freeform 18"/>
            <p:cNvSpPr/>
            <p:nvPr/>
          </p:nvSpPr>
          <p:spPr>
            <a:xfrm>
              <a:off x="0" y="255270"/>
              <a:ext cx="11181889" cy="69850"/>
            </a:xfrm>
            <a:custGeom>
              <a:avLst/>
              <a:gdLst/>
              <a:ahLst/>
              <a:cxnLst/>
              <a:rect l="l" t="t" r="r" b="b"/>
              <a:pathLst>
                <a:path w="11181889" h="69850">
                  <a:moveTo>
                    <a:pt x="1089105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1181889" y="69850"/>
                  </a:lnTo>
                  <a:lnTo>
                    <a:pt x="11181889" y="0"/>
                  </a:lnTo>
                  <a:close/>
                </a:path>
              </a:pathLst>
            </a:custGeom>
            <a:solidFill>
              <a:srgbClr val="E9E0D5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536478" y="6298278"/>
            <a:ext cx="8743490" cy="406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</a:pPr>
          </a:p>
        </p:txBody>
      </p:sp>
      <p:grpSp>
        <p:nvGrpSpPr>
          <p:cNvPr id="50" name="Group 8"/>
          <p:cNvGrpSpPr/>
          <p:nvPr/>
        </p:nvGrpSpPr>
        <p:grpSpPr>
          <a:xfrm rot="0">
            <a:off x="-73025" y="-109220"/>
            <a:ext cx="18411190" cy="1652270"/>
            <a:chOff x="0" y="-57174"/>
            <a:chExt cx="5249380" cy="869974"/>
          </a:xfrm>
        </p:grpSpPr>
        <p:sp>
          <p:nvSpPr>
            <p:cNvPr id="51" name="Freeform 9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5249380" cy="812800"/>
            </a:xfrm>
            <a:custGeom>
              <a:avLst/>
              <a:gdLst/>
              <a:ahLst/>
              <a:cxnLst/>
              <a:rect l="l" t="t" r="r" b="b"/>
              <a:pathLst>
                <a:path w="5249380" h="812800">
                  <a:moveTo>
                    <a:pt x="19810" y="0"/>
                  </a:moveTo>
                  <a:lnTo>
                    <a:pt x="5229570" y="0"/>
                  </a:lnTo>
                  <a:cubicBezTo>
                    <a:pt x="5240511" y="0"/>
                    <a:pt x="5249380" y="8869"/>
                    <a:pt x="5249380" y="19810"/>
                  </a:cubicBezTo>
                  <a:lnTo>
                    <a:pt x="5249380" y="792990"/>
                  </a:lnTo>
                  <a:cubicBezTo>
                    <a:pt x="5249380" y="803931"/>
                    <a:pt x="5240511" y="812800"/>
                    <a:pt x="5229570" y="812800"/>
                  </a:cubicBezTo>
                  <a:lnTo>
                    <a:pt x="19810" y="812800"/>
                  </a:lnTo>
                  <a:cubicBezTo>
                    <a:pt x="8869" y="812800"/>
                    <a:pt x="0" y="803931"/>
                    <a:pt x="0" y="792990"/>
                  </a:cubicBezTo>
                  <a:lnTo>
                    <a:pt x="0" y="19810"/>
                  </a:lnTo>
                  <a:cubicBezTo>
                    <a:pt x="0" y="8869"/>
                    <a:pt x="8869" y="0"/>
                    <a:pt x="19810" y="0"/>
                  </a:cubicBezTo>
                  <a:close/>
                </a:path>
              </a:pathLst>
            </a:custGeom>
            <a:solidFill>
              <a:srgbClr val="940041"/>
            </a:solidFill>
          </p:spPr>
        </p:sp>
        <p:sp>
          <p:nvSpPr>
            <p:cNvPr id="52" name="TextBox 10"/>
            <p:cNvSpPr txBox="1"/>
            <p:nvPr>
              <p:custDataLst>
                <p:tags r:id="rId8"/>
              </p:custDataLst>
            </p:nvPr>
          </p:nvSpPr>
          <p:spPr>
            <a:xfrm>
              <a:off x="0" y="-57174"/>
              <a:ext cx="5237799" cy="869974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520"/>
                </a:lnSpc>
              </a:pPr>
            </a:p>
          </p:txBody>
        </p:sp>
      </p:grpSp>
      <p:pic>
        <p:nvPicPr>
          <p:cNvPr id="27" name="图片 26" descr="深圳大学白色log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680" y="266700"/>
            <a:ext cx="2960370" cy="10629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未标题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-38100"/>
            <a:ext cx="18345150" cy="10419715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t="-9259" b="-9259"/>
            </a:stretch>
          </a:blipFill>
        </p:spPr>
      </p:sp>
      <p:grpSp>
        <p:nvGrpSpPr>
          <p:cNvPr id="5" name="Group 5"/>
          <p:cNvGrpSpPr/>
          <p:nvPr/>
        </p:nvGrpSpPr>
        <p:grpSpPr>
          <a:xfrm rot="-5400000">
            <a:off x="10356675" y="-2279061"/>
            <a:ext cx="5652264" cy="10210386"/>
            <a:chOff x="0" y="0"/>
            <a:chExt cx="7536352" cy="136138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6307" cy="13613892"/>
            </a:xfrm>
            <a:custGeom>
              <a:avLst/>
              <a:gdLst/>
              <a:ahLst/>
              <a:cxnLst/>
              <a:rect l="l" t="t" r="r" b="b"/>
              <a:pathLst>
                <a:path w="7536307" h="13613892">
                  <a:moveTo>
                    <a:pt x="6113780" y="13613892"/>
                  </a:moveTo>
                  <a:lnTo>
                    <a:pt x="7536307" y="13613892"/>
                  </a:lnTo>
                  <a:lnTo>
                    <a:pt x="7536307" y="0"/>
                  </a:lnTo>
                  <a:lnTo>
                    <a:pt x="7409053" y="109347"/>
                  </a:lnTo>
                  <a:cubicBezTo>
                    <a:pt x="7283069" y="223266"/>
                    <a:pt x="7159244" y="340868"/>
                    <a:pt x="7037705" y="462407"/>
                  </a:cubicBezTo>
                  <a:lnTo>
                    <a:pt x="0" y="7499985"/>
                  </a:lnTo>
                  <a:lnTo>
                    <a:pt x="6113780" y="13613764"/>
                  </a:lnTo>
                  <a:close/>
                </a:path>
              </a:pathLst>
            </a:custGeom>
            <a:gradFill rotWithShape="1">
              <a:gsLst>
                <a:gs pos="0">
                  <a:srgbClr val="C01818">
                    <a:alpha val="100000"/>
                  </a:srgbClr>
                </a:gs>
                <a:gs pos="50000">
                  <a:srgbClr val="FD7777">
                    <a:alpha val="20000"/>
                  </a:srgbClr>
                </a:gs>
                <a:gs pos="100000">
                  <a:srgbClr val="540C0C">
                    <a:alpha val="69000"/>
                  </a:srgbClr>
                </a:gs>
              </a:gsLst>
              <a:lin ang="2700000"/>
            </a:grad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11299020" y="604188"/>
            <a:ext cx="6988980" cy="6988980"/>
            <a:chOff x="0" y="0"/>
            <a:chExt cx="9318640" cy="9318640"/>
          </a:xfrm>
        </p:grpSpPr>
        <p:sp>
          <p:nvSpPr>
            <p:cNvPr id="8" name="Freeform 8"/>
            <p:cNvSpPr/>
            <p:nvPr/>
          </p:nvSpPr>
          <p:spPr>
            <a:xfrm>
              <a:off x="-312928" y="-312928"/>
              <a:ext cx="9631553" cy="9631553"/>
            </a:xfrm>
            <a:custGeom>
              <a:avLst/>
              <a:gdLst/>
              <a:ahLst/>
              <a:cxnLst/>
              <a:rect l="l" t="t" r="r" b="b"/>
              <a:pathLst>
                <a:path w="9631553" h="9631553">
                  <a:moveTo>
                    <a:pt x="5099304" y="9631553"/>
                  </a:moveTo>
                  <a:lnTo>
                    <a:pt x="9631553" y="9631553"/>
                  </a:lnTo>
                  <a:lnTo>
                    <a:pt x="5783961" y="5783961"/>
                  </a:lnTo>
                  <a:cubicBezTo>
                    <a:pt x="7035546" y="4532376"/>
                    <a:pt x="7035546" y="2503170"/>
                    <a:pt x="5783961" y="1251585"/>
                  </a:cubicBezTo>
                  <a:cubicBezTo>
                    <a:pt x="4532376" y="0"/>
                    <a:pt x="2503170" y="0"/>
                    <a:pt x="1251585" y="1251585"/>
                  </a:cubicBezTo>
                  <a:cubicBezTo>
                    <a:pt x="0" y="2503170"/>
                    <a:pt x="0" y="4532376"/>
                    <a:pt x="1251585" y="5783961"/>
                  </a:cubicBezTo>
                  <a:lnTo>
                    <a:pt x="2703703" y="7236079"/>
                  </a:lnTo>
                  <a:lnTo>
                    <a:pt x="5099304" y="9631553"/>
                  </a:lnTo>
                  <a:close/>
                </a:path>
              </a:pathLst>
            </a:custGeom>
            <a:solidFill>
              <a:srgbClr val="8C0D41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1530620" y="3017521"/>
            <a:ext cx="4344051" cy="4344051"/>
            <a:chOff x="0" y="0"/>
            <a:chExt cx="5792068" cy="57920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92089" cy="5791962"/>
            </a:xfrm>
            <a:custGeom>
              <a:avLst/>
              <a:gdLst/>
              <a:ahLst/>
              <a:cxnLst/>
              <a:rect l="l" t="t" r="r" b="b"/>
              <a:pathLst>
                <a:path w="5792089" h="5791962">
                  <a:moveTo>
                    <a:pt x="5792089" y="2895981"/>
                  </a:moveTo>
                  <a:cubicBezTo>
                    <a:pt x="5792089" y="4495419"/>
                    <a:pt x="4495546" y="5791962"/>
                    <a:pt x="2896108" y="5791962"/>
                  </a:cubicBezTo>
                  <a:cubicBezTo>
                    <a:pt x="1296670" y="5791962"/>
                    <a:pt x="0" y="4495419"/>
                    <a:pt x="0" y="2895981"/>
                  </a:cubicBezTo>
                  <a:cubicBezTo>
                    <a:pt x="0" y="1296543"/>
                    <a:pt x="1296543" y="0"/>
                    <a:pt x="2895981" y="0"/>
                  </a:cubicBezTo>
                  <a:cubicBezTo>
                    <a:pt x="4495419" y="0"/>
                    <a:pt x="5792089" y="1296543"/>
                    <a:pt x="5792089" y="2895981"/>
                  </a:cubicBezTo>
                  <a:close/>
                </a:path>
              </a:pathLst>
            </a:custGeom>
            <a:blipFill>
              <a:blip r:embed="rId2"/>
              <a:stretch>
                <a:fillRect l="-25134" r="-25134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5400000">
            <a:off x="975995" y="-1014095"/>
            <a:ext cx="1828800" cy="3780790"/>
            <a:chOff x="0" y="0"/>
            <a:chExt cx="2438400" cy="17461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" cy="1746123"/>
            </a:xfrm>
            <a:custGeom>
              <a:avLst/>
              <a:gdLst/>
              <a:ahLst/>
              <a:cxnLst/>
              <a:rect l="l" t="t" r="r" b="b"/>
              <a:pathLst>
                <a:path w="2438400" h="1746123">
                  <a:moveTo>
                    <a:pt x="0" y="1746123"/>
                  </a:moveTo>
                  <a:lnTo>
                    <a:pt x="2438400" y="1746123"/>
                  </a:lnTo>
                  <a:lnTo>
                    <a:pt x="1202563" y="510286"/>
                  </a:lnTo>
                  <a:cubicBezTo>
                    <a:pt x="903986" y="211709"/>
                    <a:pt x="524129" y="43688"/>
                    <a:pt x="134239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C0D41"/>
            </a:soli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3691886" y="4836364"/>
            <a:ext cx="4596114" cy="5450634"/>
            <a:chOff x="0" y="0"/>
            <a:chExt cx="6128152" cy="72675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28131" cy="7267575"/>
            </a:xfrm>
            <a:custGeom>
              <a:avLst/>
              <a:gdLst/>
              <a:ahLst/>
              <a:cxnLst/>
              <a:rect l="l" t="t" r="r" b="b"/>
              <a:pathLst>
                <a:path w="6128131" h="7267575">
                  <a:moveTo>
                    <a:pt x="6128131" y="0"/>
                  </a:moveTo>
                  <a:lnTo>
                    <a:pt x="6128131" y="7267575"/>
                  </a:lnTo>
                  <a:lnTo>
                    <a:pt x="0" y="7267575"/>
                  </a:lnTo>
                  <a:lnTo>
                    <a:pt x="137287" y="6832854"/>
                  </a:lnTo>
                  <a:cubicBezTo>
                    <a:pt x="445770" y="5984113"/>
                    <a:pt x="940308" y="5187823"/>
                    <a:pt x="1620901" y="4507230"/>
                  </a:cubicBezTo>
                  <a:lnTo>
                    <a:pt x="6128131" y="0"/>
                  </a:lnTo>
                  <a:close/>
                </a:path>
              </a:pathLst>
            </a:custGeom>
            <a:solidFill>
              <a:srgbClr val="8C0D41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914400" y="5920240"/>
            <a:ext cx="9087843" cy="799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5"/>
              </a:lnSpc>
            </a:pPr>
            <a:r>
              <a:rPr lang="en-US" sz="1800">
                <a:solidFill>
                  <a:srgbClr val="FFFF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请输入文字，请输入文字，请输入文字，请输入文字，请输入文字，请输入文字，请输入文字，请输入文字，请输入文字，请输入文字，请输入文字，请输入文字，请输入文字，</a:t>
            </a:r>
            <a:endParaRPr lang="en-US" sz="1800">
              <a:solidFill>
                <a:srgbClr val="FFFFFF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grpSp>
        <p:nvGrpSpPr>
          <p:cNvPr id="21" name="Group 11"/>
          <p:cNvGrpSpPr/>
          <p:nvPr/>
        </p:nvGrpSpPr>
        <p:grpSpPr>
          <a:xfrm rot="0">
            <a:off x="0" y="9487535"/>
            <a:ext cx="1828800" cy="799465"/>
            <a:chOff x="0" y="0"/>
            <a:chExt cx="2438400" cy="1746136"/>
          </a:xfrm>
        </p:grpSpPr>
        <p:sp>
          <p:nvSpPr>
            <p:cNvPr id="22" name="Freeform 12"/>
            <p:cNvSpPr/>
            <p:nvPr/>
          </p:nvSpPr>
          <p:spPr>
            <a:xfrm>
              <a:off x="0" y="0"/>
              <a:ext cx="2438400" cy="1746123"/>
            </a:xfrm>
            <a:custGeom>
              <a:avLst/>
              <a:gdLst/>
              <a:ahLst/>
              <a:cxnLst/>
              <a:rect l="l" t="t" r="r" b="b"/>
              <a:pathLst>
                <a:path w="2438400" h="1746123">
                  <a:moveTo>
                    <a:pt x="0" y="1746123"/>
                  </a:moveTo>
                  <a:lnTo>
                    <a:pt x="2438400" y="1746123"/>
                  </a:lnTo>
                  <a:lnTo>
                    <a:pt x="1202563" y="510286"/>
                  </a:lnTo>
                  <a:cubicBezTo>
                    <a:pt x="903986" y="211709"/>
                    <a:pt x="524129" y="43688"/>
                    <a:pt x="134239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C0D41"/>
            </a:solidFill>
          </p:spPr>
        </p:sp>
      </p:grpSp>
      <p:sp>
        <p:nvSpPr>
          <p:cNvPr id="14" name="TextBox 14"/>
          <p:cNvSpPr txBox="1"/>
          <p:nvPr>
            <p:custDataLst>
              <p:tags r:id="rId3"/>
            </p:custDataLst>
          </p:nvPr>
        </p:nvSpPr>
        <p:spPr>
          <a:xfrm>
            <a:off x="762169" y="3977277"/>
            <a:ext cx="9036804" cy="156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12180"/>
              </a:lnSpc>
            </a:pPr>
            <a:r>
              <a:rPr lang="en-US" sz="10500" b="1" spc="692">
                <a:solidFill>
                  <a:srgbClr val="940041"/>
                </a:solidFill>
                <a:latin typeface="黑体" panose="02010609060101010101" charset="-122"/>
                <a:ea typeface="黑体" panose="02010609060101010101" charset="-122"/>
                <a:cs typeface="思源黑体 1 Bold"/>
                <a:sym typeface="思源黑体 1 Bold"/>
              </a:rPr>
              <a:t>成果答辩展示</a:t>
            </a:r>
            <a:endParaRPr lang="en-US" sz="10500" b="1" spc="692">
              <a:solidFill>
                <a:srgbClr val="940041"/>
              </a:solidFill>
              <a:latin typeface="黑体" panose="02010609060101010101" charset="-122"/>
              <a:ea typeface="黑体" panose="02010609060101010101" charset="-122"/>
              <a:cs typeface="思源黑体 1 Bold"/>
              <a:sym typeface="思源黑体 1 Bold"/>
            </a:endParaRPr>
          </a:p>
        </p:txBody>
      </p:sp>
      <p:sp>
        <p:nvSpPr>
          <p:cNvPr id="2" name="TextBox 15"/>
          <p:cNvSpPr txBox="1"/>
          <p:nvPr>
            <p:custDataLst>
              <p:tags r:id="rId4"/>
            </p:custDataLst>
          </p:nvPr>
        </p:nvSpPr>
        <p:spPr>
          <a:xfrm>
            <a:off x="762169" y="2227005"/>
            <a:ext cx="7928345" cy="156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12180"/>
              </a:lnSpc>
            </a:pPr>
            <a:r>
              <a:rPr lang="en-US" sz="10500" b="1" spc="692">
                <a:solidFill>
                  <a:srgbClr val="940041"/>
                </a:solidFill>
                <a:latin typeface="黑体" panose="02010609060101010101" charset="-122"/>
                <a:ea typeface="黑体" panose="02010609060101010101" charset="-122"/>
                <a:cs typeface="思源黑体 1 Bold"/>
                <a:sym typeface="思源黑体 1 Bold"/>
              </a:rPr>
              <a:t>竞赛项目</a:t>
            </a:r>
            <a:endParaRPr lang="en-US" sz="10500" b="1" spc="692">
              <a:solidFill>
                <a:srgbClr val="940041"/>
              </a:solidFill>
              <a:latin typeface="黑体" panose="02010609060101010101" charset="-122"/>
              <a:ea typeface="黑体" panose="02010609060101010101" charset="-122"/>
              <a:cs typeface="思源黑体 1 Bold"/>
              <a:sym typeface="思源黑体 1 Bold"/>
            </a:endParaRPr>
          </a:p>
        </p:txBody>
      </p:sp>
      <p:pic>
        <p:nvPicPr>
          <p:cNvPr id="3" name="图片 2" descr="深圳大学白色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0" y="8801100"/>
            <a:ext cx="2960370" cy="1062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983" y="-18587"/>
            <a:ext cx="18372455" cy="10354945"/>
          </a:xfrm>
          <a:custGeom>
            <a:avLst/>
            <a:gdLst>
              <a:gd name="connsiteX0" fmla="*/ 40 w 28933"/>
              <a:gd name="connsiteY0" fmla="*/ 47 h 16307"/>
              <a:gd name="connsiteX1" fmla="*/ 28866 w 28933"/>
              <a:gd name="connsiteY1" fmla="*/ 0 h 16307"/>
              <a:gd name="connsiteX2" fmla="*/ 28933 w 28933"/>
              <a:gd name="connsiteY2" fmla="*/ 16286 h 16307"/>
              <a:gd name="connsiteX3" fmla="*/ 0 w 28933"/>
              <a:gd name="connsiteY3" fmla="*/ 16307 h 16307"/>
              <a:gd name="connsiteX4" fmla="*/ 40 w 28933"/>
              <a:gd name="connsiteY4" fmla="*/ 47 h 16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3" h="16307">
                <a:moveTo>
                  <a:pt x="40" y="47"/>
                </a:moveTo>
                <a:lnTo>
                  <a:pt x="28866" y="0"/>
                </a:lnTo>
                <a:lnTo>
                  <a:pt x="28933" y="16286"/>
                </a:lnTo>
                <a:lnTo>
                  <a:pt x="0" y="16307"/>
                </a:lnTo>
                <a:lnTo>
                  <a:pt x="40" y="47"/>
                </a:lnTo>
                <a:close/>
              </a:path>
            </a:pathLst>
          </a:custGeom>
          <a:blipFill>
            <a:blip r:embed="rId1">
              <a:alphaModFix amt="31000"/>
            </a:blip>
            <a:stretch>
              <a:fillRect/>
            </a:stretch>
          </a:blipFill>
        </p:spPr>
      </p:sp>
      <p:pic>
        <p:nvPicPr>
          <p:cNvPr id="66" name="图片 65" descr="哈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571500"/>
            <a:ext cx="11579225" cy="116078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67310" y="0"/>
            <a:ext cx="18386425" cy="10322560"/>
          </a:xfrm>
          <a:custGeom>
            <a:avLst/>
            <a:gdLst/>
            <a:ahLst/>
            <a:cxnLst/>
            <a:rect l="l" t="t" r="r" b="b"/>
            <a:pathLst>
              <a:path w="20180614" h="10943304">
                <a:moveTo>
                  <a:pt x="0" y="0"/>
                </a:moveTo>
                <a:lnTo>
                  <a:pt x="20180614" y="0"/>
                </a:lnTo>
                <a:lnTo>
                  <a:pt x="20180614" y="10943304"/>
                </a:lnTo>
                <a:lnTo>
                  <a:pt x="0" y="109433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 t="-905" b="-905"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389568" y="4074981"/>
            <a:ext cx="5119342" cy="1974188"/>
            <a:chOff x="0" y="0"/>
            <a:chExt cx="6825789" cy="2632251"/>
          </a:xfrm>
        </p:grpSpPr>
        <p:sp>
          <p:nvSpPr>
            <p:cNvPr id="13" name="TextBox 13"/>
            <p:cNvSpPr txBox="1"/>
            <p:nvPr/>
          </p:nvSpPr>
          <p:spPr>
            <a:xfrm>
              <a:off x="1047798" y="-76200"/>
              <a:ext cx="4730192" cy="9538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95"/>
                </a:lnSpc>
                <a:spcBef>
                  <a:spcPct val="0"/>
                </a:spcBef>
              </a:pPr>
              <a:r>
                <a:rPr lang="en-US" sz="4355" spc="435">
                  <a:solidFill>
                    <a:srgbClr val="FFFFFF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/ 目录 /</a:t>
              </a:r>
              <a:endParaRPr lang="en-US" sz="4355" spc="435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25549"/>
              <a:ext cx="6825789" cy="2006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95"/>
                </a:lnSpc>
                <a:spcBef>
                  <a:spcPct val="0"/>
                </a:spcBef>
              </a:pPr>
              <a:r>
                <a:rPr lang="en-US" sz="9070">
                  <a:solidFill>
                    <a:srgbClr val="FFFF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Content</a:t>
              </a:r>
              <a:endParaRPr lang="en-US" sz="9070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</p:grpSp>
      <p:grpSp>
        <p:nvGrpSpPr>
          <p:cNvPr id="17" name="Group 17"/>
          <p:cNvGrpSpPr/>
          <p:nvPr>
            <p:custDataLst>
              <p:tags r:id="rId4"/>
            </p:custDataLst>
          </p:nvPr>
        </p:nvGrpSpPr>
        <p:grpSpPr>
          <a:xfrm rot="0">
            <a:off x="8519391" y="2198430"/>
            <a:ext cx="5598038" cy="1617583"/>
            <a:chOff x="0" y="0"/>
            <a:chExt cx="7464050" cy="2156778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0" y="0"/>
              <a:ext cx="1211041" cy="1211041"/>
              <a:chOff x="0" y="0"/>
              <a:chExt cx="812800" cy="812800"/>
            </a:xfrm>
          </p:grpSpPr>
          <p:sp>
            <p:nvSpPr>
              <p:cNvPr id="19" name="Freeform 19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0041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69303" tIns="69303" rIns="69303" bIns="6930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467353" y="217048"/>
              <a:ext cx="4628197" cy="776946"/>
              <a:chOff x="0" y="0"/>
              <a:chExt cx="2420888" cy="406400"/>
            </a:xfrm>
          </p:grpSpPr>
          <p:sp>
            <p:nvSpPr>
              <p:cNvPr id="22" name="Freeform 22"/>
              <p:cNvSpPr/>
              <p:nvPr>
                <p:custDataLst>
                  <p:tags r:id="rId6"/>
                </p:custDataLst>
              </p:nvPr>
            </p:nvSpPr>
            <p:spPr>
              <a:xfrm>
                <a:off x="0" y="0"/>
                <a:ext cx="242088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420888" h="406400">
                    <a:moveTo>
                      <a:pt x="2217688" y="0"/>
                    </a:moveTo>
                    <a:cubicBezTo>
                      <a:pt x="2329912" y="0"/>
                      <a:pt x="2420888" y="90976"/>
                      <a:pt x="2420888" y="203200"/>
                    </a:cubicBezTo>
                    <a:cubicBezTo>
                      <a:pt x="2420888" y="315424"/>
                      <a:pt x="2329912" y="406400"/>
                      <a:pt x="221768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40041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76200"/>
                <a:ext cx="2420888" cy="482600"/>
              </a:xfrm>
              <a:prstGeom prst="rect">
                <a:avLst/>
              </a:prstGeom>
            </p:spPr>
            <p:txBody>
              <a:bodyPr lIns="69303" tIns="69303" rIns="69303" bIns="69303" rtlCol="0" anchor="ctr"/>
              <a:lstStyle/>
              <a:p>
                <a:pPr algn="ctr">
                  <a:lnSpc>
                    <a:spcPts val="2965"/>
                  </a:lnSpc>
                </a:pPr>
              </a:p>
            </p:txBody>
          </p:sp>
        </p:grpSp>
        <p:sp>
          <p:nvSpPr>
            <p:cNvPr id="24" name="TextBox 24"/>
            <p:cNvSpPr txBox="1"/>
            <p:nvPr>
              <p:custDataLst>
                <p:tags r:id="rId7"/>
              </p:custDataLst>
            </p:nvPr>
          </p:nvSpPr>
          <p:spPr>
            <a:xfrm>
              <a:off x="21167" y="6773"/>
              <a:ext cx="1184487" cy="1180254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ctr">
                <a:lnSpc>
                  <a:spcPts val="6460"/>
                </a:lnSpc>
              </a:pPr>
              <a:r>
                <a:rPr lang="en-US" sz="4425" spc="-154">
                  <a:solidFill>
                    <a:srgbClr val="FFFFFF"/>
                  </a:solidFill>
                  <a:latin typeface="思源黑体 2 Heavy"/>
                  <a:ea typeface="思源黑体 2 Heavy"/>
                  <a:cs typeface="思源黑体 2 Heavy"/>
                  <a:sym typeface="思源黑体 2 Heavy"/>
                </a:rPr>
                <a:t>01</a:t>
              </a:r>
              <a:endParaRPr lang="en-US" sz="4425" spc="-154">
                <a:solidFill>
                  <a:srgbClr val="FFFFFF"/>
                </a:solidFill>
                <a:latin typeface="思源黑体 2 Heavy"/>
                <a:ea typeface="思源黑体 2 Heavy"/>
                <a:cs typeface="思源黑体 2 Heavy"/>
                <a:sym typeface="思源黑体 2 Heavy"/>
              </a:endParaRPr>
            </a:p>
          </p:txBody>
        </p:sp>
        <p:sp>
          <p:nvSpPr>
            <p:cNvPr id="25" name="TextBox 25"/>
            <p:cNvSpPr txBox="1"/>
            <p:nvPr>
              <p:custDataLst>
                <p:tags r:id="rId8"/>
              </p:custDataLst>
            </p:nvPr>
          </p:nvSpPr>
          <p:spPr>
            <a:xfrm>
              <a:off x="2145570" y="241667"/>
              <a:ext cx="3271764" cy="587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90"/>
                </a:lnSpc>
              </a:pPr>
              <a:r>
                <a:rPr lang="en-US" sz="2705" spc="-2">
                  <a:solidFill>
                    <a:srgbClr val="FFFFFF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输入标题内容</a:t>
              </a:r>
              <a:endParaRPr lang="en-US" sz="2705" spc="-2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26" name="TextBox 26"/>
            <p:cNvSpPr txBox="1"/>
            <p:nvPr>
              <p:custDataLst>
                <p:tags r:id="rId9"/>
              </p:custDataLst>
            </p:nvPr>
          </p:nvSpPr>
          <p:spPr>
            <a:xfrm>
              <a:off x="0" y="1408325"/>
              <a:ext cx="7464050" cy="748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90"/>
                </a:lnSpc>
              </a:pPr>
              <a:r>
                <a:rPr lang="en-US" sz="1565" spc="-1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Input the title contentInput the title contentInput Input the title contentInput the title </a:t>
              </a:r>
              <a:endParaRPr lang="en-US" sz="1565" spc="-1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</p:grpSp>
      <p:grpSp>
        <p:nvGrpSpPr>
          <p:cNvPr id="27" name="Group 27"/>
          <p:cNvGrpSpPr/>
          <p:nvPr>
            <p:custDataLst>
              <p:tags r:id="rId10"/>
            </p:custDataLst>
          </p:nvPr>
        </p:nvGrpSpPr>
        <p:grpSpPr>
          <a:xfrm rot="0">
            <a:off x="12162969" y="4351923"/>
            <a:ext cx="5610738" cy="1617583"/>
            <a:chOff x="-16933" y="0"/>
            <a:chExt cx="7480983" cy="2156778"/>
          </a:xfrm>
        </p:grpSpPr>
        <p:grpSp>
          <p:nvGrpSpPr>
            <p:cNvPr id="28" name="Group 28"/>
            <p:cNvGrpSpPr/>
            <p:nvPr/>
          </p:nvGrpSpPr>
          <p:grpSpPr>
            <a:xfrm rot="0">
              <a:off x="0" y="0"/>
              <a:ext cx="1211041" cy="1211041"/>
              <a:chOff x="0" y="0"/>
              <a:chExt cx="812800" cy="812800"/>
            </a:xfrm>
          </p:grpSpPr>
          <p:sp>
            <p:nvSpPr>
              <p:cNvPr id="29" name="Freeform 29"/>
              <p:cNvSpPr/>
              <p:nvPr>
                <p:custDataLst>
                  <p:tags r:id="rId11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0041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69303" tIns="69303" rIns="69303" bIns="6930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 rot="0">
              <a:off x="1467353" y="217048"/>
              <a:ext cx="4628197" cy="776946"/>
              <a:chOff x="0" y="0"/>
              <a:chExt cx="2420888" cy="406400"/>
            </a:xfrm>
          </p:grpSpPr>
          <p:sp>
            <p:nvSpPr>
              <p:cNvPr id="32" name="Freeform 32"/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242088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420888" h="406400">
                    <a:moveTo>
                      <a:pt x="2217688" y="0"/>
                    </a:moveTo>
                    <a:cubicBezTo>
                      <a:pt x="2329912" y="0"/>
                      <a:pt x="2420888" y="90976"/>
                      <a:pt x="2420888" y="203200"/>
                    </a:cubicBezTo>
                    <a:cubicBezTo>
                      <a:pt x="2420888" y="315424"/>
                      <a:pt x="2329912" y="406400"/>
                      <a:pt x="221768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40041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76200"/>
                <a:ext cx="2420888" cy="482600"/>
              </a:xfrm>
              <a:prstGeom prst="rect">
                <a:avLst/>
              </a:prstGeom>
            </p:spPr>
            <p:txBody>
              <a:bodyPr lIns="69303" tIns="69303" rIns="69303" bIns="69303" rtlCol="0" anchor="ctr"/>
              <a:lstStyle/>
              <a:p>
                <a:pPr algn="ctr">
                  <a:lnSpc>
                    <a:spcPts val="2965"/>
                  </a:lnSpc>
                </a:pPr>
              </a:p>
            </p:txBody>
          </p:sp>
        </p:grpSp>
        <p:sp>
          <p:nvSpPr>
            <p:cNvPr id="34" name="TextBox 34"/>
            <p:cNvSpPr txBox="1"/>
            <p:nvPr>
              <p:custDataLst>
                <p:tags r:id="rId13"/>
              </p:custDataLst>
            </p:nvPr>
          </p:nvSpPr>
          <p:spPr>
            <a:xfrm>
              <a:off x="-16933" y="6773"/>
              <a:ext cx="1227667" cy="1208194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lvl="0" algn="ctr">
                <a:lnSpc>
                  <a:spcPts val="6460"/>
                </a:lnSpc>
                <a:buClrTx/>
                <a:buSzTx/>
                <a:buFontTx/>
              </a:pPr>
              <a:r>
                <a:rPr lang="en-US" sz="4425" spc="-154">
                  <a:solidFill>
                    <a:srgbClr val="FFFFFF"/>
                  </a:solidFill>
                  <a:latin typeface="思源黑体 2 Heavy"/>
                  <a:ea typeface="思源黑体 2 Heavy"/>
                  <a:cs typeface="思源黑体 2 Heavy"/>
                  <a:sym typeface="思源黑体 2 Heavy"/>
                </a:rPr>
                <a:t>02</a:t>
              </a:r>
              <a:endParaRPr lang="en-US" sz="4425" spc="-154">
                <a:solidFill>
                  <a:srgbClr val="FFFFFF"/>
                </a:solidFill>
                <a:latin typeface="思源黑体 2 Heavy"/>
                <a:ea typeface="思源黑体 2 Heavy"/>
                <a:cs typeface="思源黑体 2 Heavy"/>
                <a:sym typeface="思源黑体 2 Heavy"/>
              </a:endParaRPr>
            </a:p>
          </p:txBody>
        </p:sp>
        <p:sp>
          <p:nvSpPr>
            <p:cNvPr id="35" name="TextBox 35"/>
            <p:cNvSpPr txBox="1"/>
            <p:nvPr>
              <p:custDataLst>
                <p:tags r:id="rId14"/>
              </p:custDataLst>
            </p:nvPr>
          </p:nvSpPr>
          <p:spPr>
            <a:xfrm>
              <a:off x="2145570" y="241667"/>
              <a:ext cx="3271764" cy="587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90"/>
                </a:lnSpc>
              </a:pPr>
              <a:r>
                <a:rPr lang="en-US" sz="2705" spc="-2">
                  <a:solidFill>
                    <a:srgbClr val="FFFFFF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输入标题内容</a:t>
              </a:r>
              <a:endParaRPr lang="en-US" sz="2705" spc="-2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36" name="TextBox 36"/>
            <p:cNvSpPr txBox="1"/>
            <p:nvPr>
              <p:custDataLst>
                <p:tags r:id="rId15"/>
              </p:custDataLst>
            </p:nvPr>
          </p:nvSpPr>
          <p:spPr>
            <a:xfrm>
              <a:off x="0" y="1408325"/>
              <a:ext cx="7464050" cy="748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90"/>
                </a:lnSpc>
              </a:pPr>
              <a:r>
                <a:rPr lang="en-US" sz="1565" spc="-1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Input the title contentInput the title contentInput Input the title contentInput the title </a:t>
              </a:r>
              <a:endParaRPr lang="en-US" sz="1565" spc="-1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</p:grpSp>
      <p:grpSp>
        <p:nvGrpSpPr>
          <p:cNvPr id="37" name="Group 37"/>
          <p:cNvGrpSpPr/>
          <p:nvPr>
            <p:custDataLst>
              <p:tags r:id="rId16"/>
            </p:custDataLst>
          </p:nvPr>
        </p:nvGrpSpPr>
        <p:grpSpPr>
          <a:xfrm rot="0">
            <a:off x="6042310" y="6049170"/>
            <a:ext cx="5598038" cy="1617583"/>
            <a:chOff x="0" y="0"/>
            <a:chExt cx="7464050" cy="2156778"/>
          </a:xfrm>
        </p:grpSpPr>
        <p:grpSp>
          <p:nvGrpSpPr>
            <p:cNvPr id="38" name="Group 38"/>
            <p:cNvGrpSpPr/>
            <p:nvPr/>
          </p:nvGrpSpPr>
          <p:grpSpPr>
            <a:xfrm rot="0">
              <a:off x="0" y="0"/>
              <a:ext cx="1211041" cy="1211041"/>
              <a:chOff x="0" y="0"/>
              <a:chExt cx="812800" cy="812800"/>
            </a:xfrm>
          </p:grpSpPr>
          <p:sp>
            <p:nvSpPr>
              <p:cNvPr id="39" name="Freeform 39"/>
              <p:cNvSpPr/>
              <p:nvPr>
                <p:custDataLst>
                  <p:tags r:id="rId17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0041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69303" tIns="69303" rIns="69303" bIns="6930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0">
              <a:off x="1467353" y="217048"/>
              <a:ext cx="4628197" cy="776946"/>
              <a:chOff x="0" y="0"/>
              <a:chExt cx="2420888" cy="406400"/>
            </a:xfrm>
          </p:grpSpPr>
          <p:sp>
            <p:nvSpPr>
              <p:cNvPr id="42" name="Freeform 42"/>
              <p:cNvSpPr/>
              <p:nvPr>
                <p:custDataLst>
                  <p:tags r:id="rId18"/>
                </p:custDataLst>
              </p:nvPr>
            </p:nvSpPr>
            <p:spPr>
              <a:xfrm>
                <a:off x="0" y="0"/>
                <a:ext cx="242088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420888" h="406400">
                    <a:moveTo>
                      <a:pt x="2217688" y="0"/>
                    </a:moveTo>
                    <a:cubicBezTo>
                      <a:pt x="2329912" y="0"/>
                      <a:pt x="2420888" y="90976"/>
                      <a:pt x="2420888" y="203200"/>
                    </a:cubicBezTo>
                    <a:cubicBezTo>
                      <a:pt x="2420888" y="315424"/>
                      <a:pt x="2329912" y="406400"/>
                      <a:pt x="221768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40041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76200"/>
                <a:ext cx="2420888" cy="482600"/>
              </a:xfrm>
              <a:prstGeom prst="rect">
                <a:avLst/>
              </a:prstGeom>
            </p:spPr>
            <p:txBody>
              <a:bodyPr lIns="69303" tIns="69303" rIns="69303" bIns="69303" rtlCol="0" anchor="ctr"/>
              <a:lstStyle/>
              <a:p>
                <a:pPr algn="ctr">
                  <a:lnSpc>
                    <a:spcPts val="2965"/>
                  </a:lnSpc>
                </a:pPr>
              </a:p>
            </p:txBody>
          </p:sp>
        </p:grpSp>
        <p:sp>
          <p:nvSpPr>
            <p:cNvPr id="45" name="TextBox 45"/>
            <p:cNvSpPr txBox="1"/>
            <p:nvPr>
              <p:custDataLst>
                <p:tags r:id="rId19"/>
              </p:custDataLst>
            </p:nvPr>
          </p:nvSpPr>
          <p:spPr>
            <a:xfrm>
              <a:off x="2145570" y="241667"/>
              <a:ext cx="3271764" cy="587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90"/>
                </a:lnSpc>
              </a:pPr>
              <a:r>
                <a:rPr lang="en-US" sz="2705" spc="-2">
                  <a:solidFill>
                    <a:srgbClr val="FFFFFF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输入标题内容</a:t>
              </a:r>
              <a:endParaRPr lang="en-US" sz="2705" spc="-2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46" name="TextBox 46"/>
            <p:cNvSpPr txBox="1"/>
            <p:nvPr>
              <p:custDataLst>
                <p:tags r:id="rId20"/>
              </p:custDataLst>
            </p:nvPr>
          </p:nvSpPr>
          <p:spPr>
            <a:xfrm>
              <a:off x="0" y="1408325"/>
              <a:ext cx="7464050" cy="748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90"/>
                </a:lnSpc>
              </a:pPr>
              <a:r>
                <a:rPr lang="en-US" sz="1565" spc="-1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Input the title contentInput the title contentInput Input the title contentInput the title </a:t>
              </a:r>
              <a:endParaRPr lang="en-US" sz="1565" spc="-1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</p:grpSp>
      <p:grpSp>
        <p:nvGrpSpPr>
          <p:cNvPr id="47" name="Group 47"/>
          <p:cNvGrpSpPr/>
          <p:nvPr>
            <p:custDataLst>
              <p:tags r:id="rId21"/>
            </p:custDataLst>
          </p:nvPr>
        </p:nvGrpSpPr>
        <p:grpSpPr>
          <a:xfrm rot="0">
            <a:off x="12172494" y="8087727"/>
            <a:ext cx="5601213" cy="1617583"/>
            <a:chOff x="-4233" y="0"/>
            <a:chExt cx="7468283" cy="2156778"/>
          </a:xfrm>
        </p:grpSpPr>
        <p:grpSp>
          <p:nvGrpSpPr>
            <p:cNvPr id="48" name="Group 48"/>
            <p:cNvGrpSpPr/>
            <p:nvPr/>
          </p:nvGrpSpPr>
          <p:grpSpPr>
            <a:xfrm rot="0">
              <a:off x="0" y="0"/>
              <a:ext cx="1211041" cy="1211041"/>
              <a:chOff x="0" y="0"/>
              <a:chExt cx="812800" cy="812800"/>
            </a:xfrm>
          </p:grpSpPr>
          <p:sp>
            <p:nvSpPr>
              <p:cNvPr id="49" name="Freeform 49"/>
              <p:cNvSpPr/>
              <p:nvPr>
                <p:custDataLst>
                  <p:tags r:id="rId2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0041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69303" tIns="69303" rIns="69303" bIns="69303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 rot="0">
              <a:off x="1467353" y="217048"/>
              <a:ext cx="4628197" cy="776946"/>
              <a:chOff x="0" y="0"/>
              <a:chExt cx="2420888" cy="406400"/>
            </a:xfrm>
          </p:grpSpPr>
          <p:sp>
            <p:nvSpPr>
              <p:cNvPr id="52" name="Freeform 52"/>
              <p:cNvSpPr/>
              <p:nvPr>
                <p:custDataLst>
                  <p:tags r:id="rId23"/>
                </p:custDataLst>
              </p:nvPr>
            </p:nvSpPr>
            <p:spPr>
              <a:xfrm>
                <a:off x="0" y="0"/>
                <a:ext cx="242088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420888" h="406400">
                    <a:moveTo>
                      <a:pt x="2217688" y="0"/>
                    </a:moveTo>
                    <a:cubicBezTo>
                      <a:pt x="2329912" y="0"/>
                      <a:pt x="2420888" y="90976"/>
                      <a:pt x="2420888" y="203200"/>
                    </a:cubicBezTo>
                    <a:cubicBezTo>
                      <a:pt x="2420888" y="315424"/>
                      <a:pt x="2329912" y="406400"/>
                      <a:pt x="221768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40041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76200"/>
                <a:ext cx="2420888" cy="482600"/>
              </a:xfrm>
              <a:prstGeom prst="rect">
                <a:avLst/>
              </a:prstGeom>
            </p:spPr>
            <p:txBody>
              <a:bodyPr lIns="69303" tIns="69303" rIns="69303" bIns="69303" rtlCol="0" anchor="ctr"/>
              <a:lstStyle/>
              <a:p>
                <a:pPr algn="ctr">
                  <a:lnSpc>
                    <a:spcPts val="2965"/>
                  </a:lnSpc>
                </a:pPr>
              </a:p>
            </p:txBody>
          </p:sp>
        </p:grpSp>
        <p:sp>
          <p:nvSpPr>
            <p:cNvPr id="54" name="TextBox 54"/>
            <p:cNvSpPr txBox="1"/>
            <p:nvPr>
              <p:custDataLst>
                <p:tags r:id="rId24"/>
              </p:custDataLst>
            </p:nvPr>
          </p:nvSpPr>
          <p:spPr>
            <a:xfrm>
              <a:off x="-4233" y="6773"/>
              <a:ext cx="1214967" cy="1205654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lvl="0" algn="ctr">
                <a:lnSpc>
                  <a:spcPts val="6460"/>
                </a:lnSpc>
                <a:buClrTx/>
                <a:buSzTx/>
                <a:buFontTx/>
              </a:pPr>
              <a:r>
                <a:rPr lang="en-US" sz="4425" spc="-154">
                  <a:solidFill>
                    <a:srgbClr val="FFFFFF"/>
                  </a:solidFill>
                  <a:latin typeface="思源黑体 2 Heavy"/>
                  <a:ea typeface="思源黑体 2 Heavy"/>
                  <a:cs typeface="思源黑体 2 Heavy"/>
                  <a:sym typeface="思源黑体 2 Heavy"/>
                </a:rPr>
                <a:t>04</a:t>
              </a:r>
              <a:endParaRPr lang="en-US" sz="4425" spc="-154">
                <a:solidFill>
                  <a:srgbClr val="FFFFFF"/>
                </a:solidFill>
                <a:latin typeface="思源黑体 2 Heavy"/>
                <a:ea typeface="思源黑体 2 Heavy"/>
                <a:cs typeface="思源黑体 2 Heavy"/>
                <a:sym typeface="思源黑体 2 Heavy"/>
              </a:endParaRPr>
            </a:p>
          </p:txBody>
        </p:sp>
        <p:sp>
          <p:nvSpPr>
            <p:cNvPr id="55" name="TextBox 55"/>
            <p:cNvSpPr txBox="1"/>
            <p:nvPr>
              <p:custDataLst>
                <p:tags r:id="rId25"/>
              </p:custDataLst>
            </p:nvPr>
          </p:nvSpPr>
          <p:spPr>
            <a:xfrm>
              <a:off x="2145570" y="241667"/>
              <a:ext cx="3271764" cy="587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90"/>
                </a:lnSpc>
              </a:pPr>
              <a:r>
                <a:rPr lang="en-US" sz="2705" spc="-2">
                  <a:solidFill>
                    <a:srgbClr val="FFFFFF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输入标题内容</a:t>
              </a:r>
              <a:endParaRPr lang="en-US" sz="2705" spc="-2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56" name="TextBox 56"/>
            <p:cNvSpPr txBox="1"/>
            <p:nvPr>
              <p:custDataLst>
                <p:tags r:id="rId26"/>
              </p:custDataLst>
            </p:nvPr>
          </p:nvSpPr>
          <p:spPr>
            <a:xfrm>
              <a:off x="0" y="1408325"/>
              <a:ext cx="7464050" cy="748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90"/>
                </a:lnSpc>
              </a:pPr>
              <a:r>
                <a:rPr lang="en-US" sz="1565" spc="-1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Input the title contentInput the title contentInput Input the title contentInput the title </a:t>
              </a:r>
              <a:endParaRPr lang="en-US" sz="1565" spc="-1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</p:grpSp>
      <p:grpSp>
        <p:nvGrpSpPr>
          <p:cNvPr id="15" name="Group 8"/>
          <p:cNvGrpSpPr/>
          <p:nvPr/>
        </p:nvGrpSpPr>
        <p:grpSpPr>
          <a:xfrm rot="0">
            <a:off x="-53975" y="-109221"/>
            <a:ext cx="18402300" cy="1652271"/>
            <a:chOff x="0" y="-57174"/>
            <a:chExt cx="5249380" cy="869974"/>
          </a:xfrm>
        </p:grpSpPr>
        <p:sp>
          <p:nvSpPr>
            <p:cNvPr id="57" name="Freeform 9"/>
            <p:cNvSpPr/>
            <p:nvPr>
              <p:custDataLst>
                <p:tags r:id="rId27"/>
              </p:custDataLst>
            </p:nvPr>
          </p:nvSpPr>
          <p:spPr>
            <a:xfrm>
              <a:off x="0" y="0"/>
              <a:ext cx="5249380" cy="812800"/>
            </a:xfrm>
            <a:custGeom>
              <a:avLst/>
              <a:gdLst/>
              <a:ahLst/>
              <a:cxnLst/>
              <a:rect l="l" t="t" r="r" b="b"/>
              <a:pathLst>
                <a:path w="5249380" h="812800">
                  <a:moveTo>
                    <a:pt x="19810" y="0"/>
                  </a:moveTo>
                  <a:lnTo>
                    <a:pt x="5229570" y="0"/>
                  </a:lnTo>
                  <a:cubicBezTo>
                    <a:pt x="5240511" y="0"/>
                    <a:pt x="5249380" y="8869"/>
                    <a:pt x="5249380" y="19810"/>
                  </a:cubicBezTo>
                  <a:lnTo>
                    <a:pt x="5249380" y="792990"/>
                  </a:lnTo>
                  <a:cubicBezTo>
                    <a:pt x="5249380" y="803931"/>
                    <a:pt x="5240511" y="812800"/>
                    <a:pt x="5229570" y="812800"/>
                  </a:cubicBezTo>
                  <a:lnTo>
                    <a:pt x="19810" y="812800"/>
                  </a:lnTo>
                  <a:cubicBezTo>
                    <a:pt x="8869" y="812800"/>
                    <a:pt x="0" y="803931"/>
                    <a:pt x="0" y="792990"/>
                  </a:cubicBezTo>
                  <a:lnTo>
                    <a:pt x="0" y="19810"/>
                  </a:lnTo>
                  <a:cubicBezTo>
                    <a:pt x="0" y="8869"/>
                    <a:pt x="8869" y="0"/>
                    <a:pt x="19810" y="0"/>
                  </a:cubicBezTo>
                  <a:close/>
                </a:path>
              </a:pathLst>
            </a:custGeom>
            <a:solidFill>
              <a:srgbClr val="940041"/>
            </a:solidFill>
          </p:spPr>
        </p:sp>
        <p:sp>
          <p:nvSpPr>
            <p:cNvPr id="58" name="TextBox 10"/>
            <p:cNvSpPr txBox="1"/>
            <p:nvPr>
              <p:custDataLst>
                <p:tags r:id="rId28"/>
              </p:custDataLst>
            </p:nvPr>
          </p:nvSpPr>
          <p:spPr>
            <a:xfrm>
              <a:off x="0" y="-57174"/>
              <a:ext cx="5249380" cy="869974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id="5" name="TextBox 34"/>
          <p:cNvSpPr txBox="1"/>
          <p:nvPr>
            <p:custDataLst>
              <p:tags r:id="rId29"/>
            </p:custDataLst>
          </p:nvPr>
        </p:nvSpPr>
        <p:spPr>
          <a:xfrm>
            <a:off x="6042204" y="6049278"/>
            <a:ext cx="920750" cy="9061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lvl="0" algn="ctr">
              <a:lnSpc>
                <a:spcPts val="6460"/>
              </a:lnSpc>
              <a:buClrTx/>
              <a:buSzTx/>
              <a:buFontTx/>
            </a:pPr>
            <a:r>
              <a:rPr lang="en-US" sz="4425" spc="-154">
                <a:solidFill>
                  <a:srgbClr val="FFFFFF"/>
                </a:solidFill>
                <a:latin typeface="思源黑体 2 Heavy"/>
                <a:ea typeface="思源黑体 2 Heavy"/>
                <a:cs typeface="思源黑体 2 Heavy"/>
                <a:sym typeface="思源黑体 2 Heavy"/>
              </a:rPr>
              <a:t>03</a:t>
            </a:r>
            <a:endParaRPr lang="en-US" sz="4425" spc="-154">
              <a:solidFill>
                <a:srgbClr val="FFFFFF"/>
              </a:solidFill>
              <a:latin typeface="思源黑体 2 Heavy"/>
              <a:ea typeface="思源黑体 2 Heavy"/>
              <a:cs typeface="思源黑体 2 Heavy"/>
              <a:sym typeface="思源黑体 2 Heavy"/>
            </a:endParaRPr>
          </a:p>
        </p:txBody>
      </p:sp>
      <p:pic>
        <p:nvPicPr>
          <p:cNvPr id="6" name="图片 5" descr="深圳大学白色logo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60680" y="266700"/>
            <a:ext cx="2960370" cy="10629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5" y="-17145"/>
            <a:ext cx="18418810" cy="10325100"/>
          </a:xfrm>
          <a:custGeom>
            <a:avLst/>
            <a:gdLst>
              <a:gd name="connsiteX0" fmla="*/ 0 w 29042"/>
              <a:gd name="connsiteY0" fmla="*/ 0 h 16260"/>
              <a:gd name="connsiteX1" fmla="*/ 29042 w 29042"/>
              <a:gd name="connsiteY1" fmla="*/ 107 h 16260"/>
              <a:gd name="connsiteX2" fmla="*/ 29008 w 29042"/>
              <a:gd name="connsiteY2" fmla="*/ 16260 h 16260"/>
              <a:gd name="connsiteX3" fmla="*/ 72 w 29042"/>
              <a:gd name="connsiteY3" fmla="*/ 16205 h 16260"/>
              <a:gd name="connsiteX4" fmla="*/ 0 w 29042"/>
              <a:gd name="connsiteY4" fmla="*/ 0 h 1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42" h="16260">
                <a:moveTo>
                  <a:pt x="0" y="0"/>
                </a:moveTo>
                <a:lnTo>
                  <a:pt x="29042" y="107"/>
                </a:lnTo>
                <a:lnTo>
                  <a:pt x="29008" y="16260"/>
                </a:lnTo>
                <a:lnTo>
                  <a:pt x="72" y="1620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355" b="-2355"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450384" y="2198430"/>
            <a:ext cx="9036804" cy="4506756"/>
            <a:chOff x="0" y="0"/>
            <a:chExt cx="12049072" cy="600900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371795"/>
              <a:ext cx="12049072" cy="2090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180"/>
                </a:lnSpc>
              </a:p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10571127" cy="2090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180"/>
                </a:lnSpc>
              </a:p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792" y="5485514"/>
              <a:ext cx="11657986" cy="523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5"/>
                </a:lnSpc>
              </a:pPr>
            </a:p>
          </p:txBody>
        </p:sp>
      </p:grpSp>
      <p:sp>
        <p:nvSpPr>
          <p:cNvPr id="19" name="Freeform 3"/>
          <p:cNvSpPr/>
          <p:nvPr>
            <p:custDataLst>
              <p:tags r:id="rId2"/>
            </p:custDataLst>
          </p:nvPr>
        </p:nvSpPr>
        <p:spPr>
          <a:xfrm>
            <a:off x="635" y="1028700"/>
            <a:ext cx="9143365" cy="9258935"/>
          </a:xfrm>
          <a:custGeom>
            <a:avLst/>
            <a:gdLst/>
            <a:ahLst/>
            <a:cxnLst/>
            <a:rect l="l" t="t" r="r" b="b"/>
            <a:pathLst>
              <a:path w="9487188" h="9487188">
                <a:moveTo>
                  <a:pt x="0" y="0"/>
                </a:moveTo>
                <a:lnTo>
                  <a:pt x="9487188" y="0"/>
                </a:lnTo>
                <a:lnTo>
                  <a:pt x="9487188" y="9487188"/>
                </a:lnTo>
                <a:lnTo>
                  <a:pt x="0" y="9487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1752565" y="2813333"/>
            <a:ext cx="11605493" cy="5692481"/>
            <a:chOff x="402167" y="0"/>
            <a:chExt cx="15473990" cy="7589974"/>
          </a:xfrm>
        </p:grpSpPr>
        <p:sp>
          <p:nvSpPr>
            <p:cNvPr id="16" name="Freeform 16"/>
            <p:cNvSpPr/>
            <p:nvPr/>
          </p:nvSpPr>
          <p:spPr>
            <a:xfrm>
              <a:off x="402167" y="0"/>
              <a:ext cx="10057459" cy="7589974"/>
            </a:xfrm>
            <a:custGeom>
              <a:avLst/>
              <a:gdLst/>
              <a:ahLst/>
              <a:cxnLst/>
              <a:rect l="l" t="t" r="r" b="b"/>
              <a:pathLst>
                <a:path w="10057459" h="7589974">
                  <a:moveTo>
                    <a:pt x="0" y="0"/>
                  </a:moveTo>
                  <a:lnTo>
                    <a:pt x="10057459" y="0"/>
                  </a:lnTo>
                  <a:lnTo>
                    <a:pt x="10057459" y="7589974"/>
                  </a:lnTo>
                  <a:lnTo>
                    <a:pt x="0" y="7589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28" r="-328"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0351365" y="1098278"/>
              <a:ext cx="5524792" cy="4591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215"/>
                </a:lnSpc>
              </a:pPr>
              <a:r>
                <a:rPr lang="en-US" sz="22680" spc="42">
                  <a:solidFill>
                    <a:srgbClr val="A40048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01</a:t>
              </a:r>
              <a:endParaRPr lang="en-US" sz="22680" spc="42">
                <a:solidFill>
                  <a:srgbClr val="A4004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416099" y="1996787"/>
            <a:ext cx="4554518" cy="816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2725" spc="128">
                <a:solidFill>
                  <a:srgbClr val="A4004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SHENZHEN</a:t>
            </a:r>
            <a:endParaRPr lang="en-US" sz="2725" spc="128">
              <a:solidFill>
                <a:srgbClr val="A40048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  <a:p>
            <a:pPr algn="ctr">
              <a:lnSpc>
                <a:spcPts val="3215"/>
              </a:lnSpc>
            </a:pPr>
            <a:r>
              <a:rPr lang="en-US" sz="2725" spc="128">
                <a:solidFill>
                  <a:srgbClr val="A4004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UNIVERSITY </a:t>
            </a:r>
            <a:endParaRPr lang="en-US" sz="2725" spc="128">
              <a:solidFill>
                <a:srgbClr val="A40048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43156" y="7048244"/>
            <a:ext cx="60512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5575" spc="262">
                <a:solidFill>
                  <a:srgbClr val="E9E0D5"/>
                </a:solidFill>
                <a:latin typeface="思源黑体 1 Bold"/>
                <a:ea typeface="思源黑体 1 Bold"/>
                <a:cs typeface="思源黑体 1 Bold"/>
                <a:sym typeface="思源黑体 1 Bold"/>
              </a:rPr>
              <a:t>请输入标题</a:t>
            </a:r>
            <a:endParaRPr lang="en-US" sz="5575" spc="262">
              <a:solidFill>
                <a:srgbClr val="E9E0D5"/>
              </a:solidFill>
              <a:latin typeface="思源黑体 1 Bold"/>
              <a:ea typeface="思源黑体 1 Bold"/>
              <a:cs typeface="思源黑体 1 Bold"/>
              <a:sym typeface="思源黑体 1 Bold"/>
            </a:endParaRPr>
          </a:p>
        </p:txBody>
      </p:sp>
      <p:grpSp>
        <p:nvGrpSpPr>
          <p:cNvPr id="18" name="Group 8"/>
          <p:cNvGrpSpPr/>
          <p:nvPr/>
        </p:nvGrpSpPr>
        <p:grpSpPr>
          <a:xfrm rot="0">
            <a:off x="7620" y="-635"/>
            <a:ext cx="18340705" cy="1543685"/>
            <a:chOff x="0" y="0"/>
            <a:chExt cx="5249380" cy="812800"/>
          </a:xfrm>
        </p:grpSpPr>
        <p:sp>
          <p:nvSpPr>
            <p:cNvPr id="57" name="Freeform 9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5249380" cy="812800"/>
            </a:xfrm>
            <a:custGeom>
              <a:avLst/>
              <a:gdLst/>
              <a:ahLst/>
              <a:cxnLst/>
              <a:rect l="l" t="t" r="r" b="b"/>
              <a:pathLst>
                <a:path w="5249380" h="812800">
                  <a:moveTo>
                    <a:pt x="19810" y="0"/>
                  </a:moveTo>
                  <a:lnTo>
                    <a:pt x="5229570" y="0"/>
                  </a:lnTo>
                  <a:cubicBezTo>
                    <a:pt x="5240511" y="0"/>
                    <a:pt x="5249380" y="8869"/>
                    <a:pt x="5249380" y="19810"/>
                  </a:cubicBezTo>
                  <a:lnTo>
                    <a:pt x="5249380" y="792990"/>
                  </a:lnTo>
                  <a:cubicBezTo>
                    <a:pt x="5249380" y="803931"/>
                    <a:pt x="5240511" y="812800"/>
                    <a:pt x="5229570" y="812800"/>
                  </a:cubicBezTo>
                  <a:lnTo>
                    <a:pt x="19810" y="812800"/>
                  </a:lnTo>
                  <a:cubicBezTo>
                    <a:pt x="8869" y="812800"/>
                    <a:pt x="0" y="803931"/>
                    <a:pt x="0" y="792990"/>
                  </a:cubicBezTo>
                  <a:lnTo>
                    <a:pt x="0" y="19810"/>
                  </a:lnTo>
                  <a:cubicBezTo>
                    <a:pt x="0" y="8869"/>
                    <a:pt x="8869" y="0"/>
                    <a:pt x="19810" y="0"/>
                  </a:cubicBezTo>
                  <a:close/>
                </a:path>
              </a:pathLst>
            </a:custGeom>
            <a:solidFill>
              <a:srgbClr val="940041"/>
            </a:solidFill>
          </p:spPr>
        </p:sp>
        <p:sp>
          <p:nvSpPr>
            <p:cNvPr id="58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0" y="-57150"/>
              <a:ext cx="524938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520"/>
                </a:lnSpc>
              </a:pPr>
            </a:p>
          </p:txBody>
        </p:sp>
      </p:grpSp>
      <p:pic>
        <p:nvPicPr>
          <p:cNvPr id="5" name="图片 4" descr="深圳大学白色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80" y="266700"/>
            <a:ext cx="2960370" cy="1062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640025" y="4531865"/>
            <a:ext cx="5699689" cy="3196218"/>
          </a:xfrm>
          <a:custGeom>
            <a:avLst/>
            <a:gdLst/>
            <a:ahLst/>
            <a:cxnLst/>
            <a:rect l="l" t="t" r="r" b="b"/>
            <a:pathLst>
              <a:path w="5699689" h="3196218">
                <a:moveTo>
                  <a:pt x="0" y="0"/>
                </a:moveTo>
                <a:lnTo>
                  <a:pt x="5699690" y="0"/>
                </a:lnTo>
                <a:lnTo>
                  <a:pt x="5699690" y="3196217"/>
                </a:lnTo>
                <a:lnTo>
                  <a:pt x="0" y="31962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9000"/>
            </a:blip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831238" y="4531865"/>
            <a:ext cx="5699689" cy="3196218"/>
          </a:xfrm>
          <a:custGeom>
            <a:avLst/>
            <a:gdLst/>
            <a:ahLst/>
            <a:cxnLst/>
            <a:rect l="l" t="t" r="r" b="b"/>
            <a:pathLst>
              <a:path w="5699689" h="3196218">
                <a:moveTo>
                  <a:pt x="0" y="0"/>
                </a:moveTo>
                <a:lnTo>
                  <a:pt x="5699689" y="0"/>
                </a:lnTo>
                <a:lnTo>
                  <a:pt x="5699689" y="3196217"/>
                </a:lnTo>
                <a:lnTo>
                  <a:pt x="0" y="3196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-1923" r="-1923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303680" y="4531865"/>
            <a:ext cx="5699689" cy="3196218"/>
          </a:xfrm>
          <a:custGeom>
            <a:avLst/>
            <a:gdLst/>
            <a:ahLst/>
            <a:cxnLst/>
            <a:rect l="l" t="t" r="r" b="b"/>
            <a:pathLst>
              <a:path w="5699689" h="3196218">
                <a:moveTo>
                  <a:pt x="0" y="0"/>
                </a:moveTo>
                <a:lnTo>
                  <a:pt x="5699690" y="0"/>
                </a:lnTo>
                <a:lnTo>
                  <a:pt x="5699690" y="3196217"/>
                </a:lnTo>
                <a:lnTo>
                  <a:pt x="0" y="3196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t="-9333" b="-9333"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9759378" y="4531865"/>
            <a:ext cx="5699689" cy="3196218"/>
          </a:xfrm>
          <a:custGeom>
            <a:avLst/>
            <a:gdLst/>
            <a:ahLst/>
            <a:cxnLst/>
            <a:rect l="l" t="t" r="r" b="b"/>
            <a:pathLst>
              <a:path w="5699689" h="3196218">
                <a:moveTo>
                  <a:pt x="0" y="0"/>
                </a:moveTo>
                <a:lnTo>
                  <a:pt x="5699689" y="0"/>
                </a:lnTo>
                <a:lnTo>
                  <a:pt x="5699689" y="3196217"/>
                </a:lnTo>
                <a:lnTo>
                  <a:pt x="0" y="3196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</a:blip>
            <a:stretch>
              <a:fillRect t="-9333" b="-9333"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3258698" y="4564718"/>
            <a:ext cx="5633983" cy="3196218"/>
          </a:xfrm>
          <a:custGeom>
            <a:avLst/>
            <a:gdLst/>
            <a:ahLst/>
            <a:cxnLst/>
            <a:rect l="l" t="t" r="r" b="b"/>
            <a:pathLst>
              <a:path w="5633983" h="3196218">
                <a:moveTo>
                  <a:pt x="0" y="0"/>
                </a:moveTo>
                <a:lnTo>
                  <a:pt x="5633983" y="0"/>
                </a:lnTo>
                <a:lnTo>
                  <a:pt x="5633983" y="3196218"/>
                </a:lnTo>
                <a:lnTo>
                  <a:pt x="0" y="31962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</a:blip>
            <a:stretch>
              <a:fillRect l="-325" r="-325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028700" y="3767743"/>
            <a:ext cx="2362240" cy="236223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"/>
              <a:stretch>
                <a:fillRect l="-25136" r="-2513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4495167" y="3767743"/>
            <a:ext cx="2362240" cy="2362230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2592" r="-4259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7962307" y="3767743"/>
            <a:ext cx="2362240" cy="2362230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136" r="-25136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1429684" y="3767743"/>
            <a:ext cx="2362240" cy="2362230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136" r="-25136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4897060" y="3767743"/>
            <a:ext cx="2362240" cy="2362230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8709" r="-38709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617686" y="3280129"/>
            <a:ext cx="3190242" cy="131413"/>
          </a:xfrm>
          <a:custGeom>
            <a:avLst/>
            <a:gdLst/>
            <a:ahLst/>
            <a:cxnLst/>
            <a:rect l="l" t="t" r="r" b="b"/>
            <a:pathLst>
              <a:path w="3190242" h="131413">
                <a:moveTo>
                  <a:pt x="0" y="0"/>
                </a:moveTo>
                <a:lnTo>
                  <a:pt x="3190243" y="0"/>
                </a:lnTo>
                <a:lnTo>
                  <a:pt x="3190243" y="131413"/>
                </a:lnTo>
                <a:lnTo>
                  <a:pt x="0" y="1314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5961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079424" y="3280329"/>
            <a:ext cx="3190242" cy="131413"/>
          </a:xfrm>
          <a:custGeom>
            <a:avLst/>
            <a:gdLst/>
            <a:ahLst/>
            <a:cxnLst/>
            <a:rect l="l" t="t" r="r" b="b"/>
            <a:pathLst>
              <a:path w="3190242" h="131413">
                <a:moveTo>
                  <a:pt x="0" y="0"/>
                </a:moveTo>
                <a:lnTo>
                  <a:pt x="3190242" y="0"/>
                </a:lnTo>
                <a:lnTo>
                  <a:pt x="3190242" y="131413"/>
                </a:lnTo>
                <a:lnTo>
                  <a:pt x="0" y="1314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5961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561391" y="3280129"/>
            <a:ext cx="3190242" cy="131413"/>
          </a:xfrm>
          <a:custGeom>
            <a:avLst/>
            <a:gdLst/>
            <a:ahLst/>
            <a:cxnLst/>
            <a:rect l="l" t="t" r="r" b="b"/>
            <a:pathLst>
              <a:path w="3190242" h="131413">
                <a:moveTo>
                  <a:pt x="0" y="0"/>
                </a:moveTo>
                <a:lnTo>
                  <a:pt x="3190243" y="0"/>
                </a:lnTo>
                <a:lnTo>
                  <a:pt x="3190243" y="131413"/>
                </a:lnTo>
                <a:lnTo>
                  <a:pt x="0" y="1314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5961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011113" y="3280329"/>
            <a:ext cx="3190242" cy="131413"/>
          </a:xfrm>
          <a:custGeom>
            <a:avLst/>
            <a:gdLst/>
            <a:ahLst/>
            <a:cxnLst/>
            <a:rect l="l" t="t" r="r" b="b"/>
            <a:pathLst>
              <a:path w="3190242" h="131413">
                <a:moveTo>
                  <a:pt x="0" y="0"/>
                </a:moveTo>
                <a:lnTo>
                  <a:pt x="3190243" y="0"/>
                </a:lnTo>
                <a:lnTo>
                  <a:pt x="3190243" y="131413"/>
                </a:lnTo>
                <a:lnTo>
                  <a:pt x="0" y="1314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5961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477581" y="3280129"/>
            <a:ext cx="3190242" cy="131413"/>
          </a:xfrm>
          <a:custGeom>
            <a:avLst/>
            <a:gdLst/>
            <a:ahLst/>
            <a:cxnLst/>
            <a:rect l="l" t="t" r="r" b="b"/>
            <a:pathLst>
              <a:path w="3190242" h="131413">
                <a:moveTo>
                  <a:pt x="0" y="0"/>
                </a:moveTo>
                <a:lnTo>
                  <a:pt x="3190242" y="0"/>
                </a:lnTo>
                <a:lnTo>
                  <a:pt x="3190242" y="131413"/>
                </a:lnTo>
                <a:lnTo>
                  <a:pt x="0" y="1314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5961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42060" y="3583192"/>
            <a:ext cx="2634636" cy="2693401"/>
          </a:xfrm>
          <a:custGeom>
            <a:avLst/>
            <a:gdLst/>
            <a:ahLst/>
            <a:cxnLst/>
            <a:rect l="l" t="t" r="r" b="b"/>
            <a:pathLst>
              <a:path w="2634636" h="2693401">
                <a:moveTo>
                  <a:pt x="0" y="0"/>
                </a:moveTo>
                <a:lnTo>
                  <a:pt x="2634636" y="0"/>
                </a:lnTo>
                <a:lnTo>
                  <a:pt x="2634636" y="2693401"/>
                </a:lnTo>
                <a:lnTo>
                  <a:pt x="0" y="2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4299293" y="3583192"/>
            <a:ext cx="2634636" cy="2693401"/>
          </a:xfrm>
          <a:custGeom>
            <a:avLst/>
            <a:gdLst/>
            <a:ahLst/>
            <a:cxnLst/>
            <a:rect l="l" t="t" r="r" b="b"/>
            <a:pathLst>
              <a:path w="2634636" h="2693401">
                <a:moveTo>
                  <a:pt x="0" y="0"/>
                </a:moveTo>
                <a:lnTo>
                  <a:pt x="2634636" y="0"/>
                </a:lnTo>
                <a:lnTo>
                  <a:pt x="2634636" y="2693401"/>
                </a:lnTo>
                <a:lnTo>
                  <a:pt x="0" y="2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780158" y="3583192"/>
            <a:ext cx="2634636" cy="2693401"/>
          </a:xfrm>
          <a:custGeom>
            <a:avLst/>
            <a:gdLst/>
            <a:ahLst/>
            <a:cxnLst/>
            <a:rect l="l" t="t" r="r" b="b"/>
            <a:pathLst>
              <a:path w="2634636" h="2693401">
                <a:moveTo>
                  <a:pt x="0" y="0"/>
                </a:moveTo>
                <a:lnTo>
                  <a:pt x="2634636" y="0"/>
                </a:lnTo>
                <a:lnTo>
                  <a:pt x="2634636" y="2693401"/>
                </a:lnTo>
                <a:lnTo>
                  <a:pt x="0" y="2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1237409" y="3583192"/>
            <a:ext cx="2634636" cy="2693401"/>
          </a:xfrm>
          <a:custGeom>
            <a:avLst/>
            <a:gdLst/>
            <a:ahLst/>
            <a:cxnLst/>
            <a:rect l="l" t="t" r="r" b="b"/>
            <a:pathLst>
              <a:path w="2634636" h="2693401">
                <a:moveTo>
                  <a:pt x="0" y="0"/>
                </a:moveTo>
                <a:lnTo>
                  <a:pt x="2634636" y="0"/>
                </a:lnTo>
                <a:lnTo>
                  <a:pt x="2634636" y="2693401"/>
                </a:lnTo>
                <a:lnTo>
                  <a:pt x="0" y="2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4709851" y="3583192"/>
            <a:ext cx="2634636" cy="2693401"/>
          </a:xfrm>
          <a:custGeom>
            <a:avLst/>
            <a:gdLst/>
            <a:ahLst/>
            <a:cxnLst/>
            <a:rect l="l" t="t" r="r" b="b"/>
            <a:pathLst>
              <a:path w="2634636" h="2693401">
                <a:moveTo>
                  <a:pt x="0" y="0"/>
                </a:moveTo>
                <a:lnTo>
                  <a:pt x="2634636" y="0"/>
                </a:lnTo>
                <a:lnTo>
                  <a:pt x="2634636" y="2693401"/>
                </a:lnTo>
                <a:lnTo>
                  <a:pt x="0" y="2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-1010079" y="6437101"/>
            <a:ext cx="6445772" cy="1444467"/>
            <a:chOff x="0" y="-19050"/>
            <a:chExt cx="8594363" cy="1925955"/>
          </a:xfrm>
        </p:grpSpPr>
        <p:sp>
          <p:nvSpPr>
            <p:cNvPr id="33" name="TextBox 33"/>
            <p:cNvSpPr txBox="1"/>
            <p:nvPr/>
          </p:nvSpPr>
          <p:spPr>
            <a:xfrm>
              <a:off x="0" y="647912"/>
              <a:ext cx="8594363" cy="1258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65"/>
                </a:lnSpc>
              </a:pPr>
              <a:r>
                <a:rPr lang="zh-CN" altLang="en-US" sz="4910">
                  <a:solidFill>
                    <a:srgbClr val="000000"/>
                  </a:solidFill>
                  <a:latin typeface="思源黑体 1 Bold"/>
                  <a:ea typeface="思源黑体 1 Bold"/>
                  <a:cs typeface="思源黑体 1 Bold"/>
                  <a:sym typeface="思源黑体 1 Bold"/>
                </a:rPr>
                <a:t>名称</a:t>
              </a:r>
              <a:endParaRPr lang="zh-CN" altLang="en-US" sz="4910">
                <a:solidFill>
                  <a:srgbClr val="000000"/>
                </a:solidFill>
                <a:latin typeface="思源黑体 1 Bold"/>
                <a:ea typeface="思源黑体 1 Bold"/>
                <a:cs typeface="思源黑体 1 Bold"/>
                <a:sym typeface="思源黑体 1 Bold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2718371" y="-19050"/>
              <a:ext cx="3149653" cy="622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zh-CN" altLang="en-US" sz="2800">
                  <a:solidFill>
                    <a:srgbClr val="940041"/>
                  </a:solidFill>
                  <a:latin typeface="思源黑体 1 Bold"/>
                  <a:ea typeface="思源黑体 1 Bold"/>
                  <a:cs typeface="思源黑体 1 Bold"/>
                  <a:sym typeface="思源黑体 1 Bold"/>
                </a:rPr>
                <a:t>输入内容</a:t>
              </a:r>
              <a:endParaRPr lang="zh-CN" altLang="en-US" sz="2800">
                <a:solidFill>
                  <a:srgbClr val="940041"/>
                </a:solidFill>
                <a:latin typeface="思源黑体 1 Bold"/>
                <a:ea typeface="思源黑体 1 Bold"/>
                <a:cs typeface="思源黑体 1 Bold"/>
                <a:sym typeface="思源黑体 1 Bold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 rot="0">
            <a:off x="2458196" y="6433755"/>
            <a:ext cx="6445772" cy="1444467"/>
            <a:chOff x="0" y="-19050"/>
            <a:chExt cx="8594363" cy="1925955"/>
          </a:xfrm>
        </p:grpSpPr>
        <p:sp>
          <p:nvSpPr>
            <p:cNvPr id="36" name="TextBox 36"/>
            <p:cNvSpPr txBox="1"/>
            <p:nvPr/>
          </p:nvSpPr>
          <p:spPr>
            <a:xfrm>
              <a:off x="0" y="647912"/>
              <a:ext cx="8594363" cy="1258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65"/>
                </a:lnSpc>
              </a:pPr>
              <a:r>
                <a:rPr lang="zh-CN" altLang="en-US" sz="4910">
                  <a:solidFill>
                    <a:srgbClr val="000000"/>
                  </a:solidFill>
                  <a:latin typeface="思源黑体 1 Bold"/>
                  <a:ea typeface="思源黑体 1 Bold"/>
                  <a:cs typeface="思源黑体 1 Bold"/>
                  <a:sym typeface="思源黑体 1 Bold"/>
                </a:rPr>
                <a:t>名称</a:t>
              </a:r>
              <a:endParaRPr lang="en-US" sz="4910">
                <a:solidFill>
                  <a:srgbClr val="000000"/>
                </a:solidFill>
                <a:latin typeface="思源黑体 1 Bold"/>
                <a:ea typeface="思源黑体 1 Bold"/>
                <a:cs typeface="思源黑体 1 Bold"/>
                <a:sym typeface="思源黑体 1 Bold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2718371" y="-19050"/>
              <a:ext cx="3149653" cy="622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zh-CN" altLang="en-US" sz="2800">
                  <a:solidFill>
                    <a:srgbClr val="940041"/>
                  </a:solidFill>
                  <a:latin typeface="思源黑体 1 Bold"/>
                  <a:ea typeface="思源黑体 1 Bold"/>
                  <a:cs typeface="思源黑体 1 Bold"/>
                  <a:sym typeface="思源黑体 1 Bold"/>
                </a:rPr>
                <a:t>输入内容</a:t>
              </a:r>
              <a:endParaRPr lang="en-US" sz="2800">
                <a:solidFill>
                  <a:srgbClr val="940041"/>
                </a:solidFill>
                <a:latin typeface="思源黑体 1 Bold"/>
                <a:ea typeface="思源黑体 1 Bold"/>
                <a:cs typeface="思源黑体 1 Bold"/>
                <a:sym typeface="思源黑体 1 Bold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5933627" y="6437101"/>
            <a:ext cx="6445772" cy="1444467"/>
            <a:chOff x="0" y="-19050"/>
            <a:chExt cx="8594363" cy="1925955"/>
          </a:xfrm>
        </p:grpSpPr>
        <p:sp>
          <p:nvSpPr>
            <p:cNvPr id="39" name="TextBox 39"/>
            <p:cNvSpPr txBox="1"/>
            <p:nvPr/>
          </p:nvSpPr>
          <p:spPr>
            <a:xfrm>
              <a:off x="0" y="647912"/>
              <a:ext cx="8594363" cy="1258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65"/>
                </a:lnSpc>
              </a:pPr>
              <a:r>
                <a:rPr lang="zh-CN" altLang="en-US" sz="4910">
                  <a:solidFill>
                    <a:srgbClr val="000000"/>
                  </a:solidFill>
                  <a:latin typeface="思源黑体 1 Bold"/>
                  <a:ea typeface="思源黑体 1 Bold"/>
                  <a:cs typeface="思源黑体 1 Bold"/>
                  <a:sym typeface="思源黑体 1 Bold"/>
                </a:rPr>
                <a:t>名称</a:t>
              </a:r>
              <a:endParaRPr lang="en-US" sz="4910">
                <a:solidFill>
                  <a:srgbClr val="000000"/>
                </a:solidFill>
                <a:latin typeface="思源黑体 1 Bold"/>
                <a:ea typeface="思源黑体 1 Bold"/>
                <a:cs typeface="思源黑体 1 Bold"/>
                <a:sym typeface="思源黑体 1 Bold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718371" y="-19050"/>
              <a:ext cx="3149653" cy="622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zh-CN" altLang="en-US" sz="2800">
                  <a:solidFill>
                    <a:srgbClr val="940041"/>
                  </a:solidFill>
                  <a:latin typeface="思源黑体 1 Bold"/>
                  <a:ea typeface="思源黑体 1 Bold"/>
                  <a:cs typeface="思源黑体 1 Bold"/>
                  <a:sym typeface="思源黑体 1 Bold"/>
                </a:rPr>
                <a:t>输入内容</a:t>
              </a:r>
              <a:endParaRPr lang="en-US" sz="2800">
                <a:solidFill>
                  <a:srgbClr val="940041"/>
                </a:solidFill>
                <a:latin typeface="思源黑体 1 Bold"/>
                <a:ea typeface="思源黑体 1 Bold"/>
                <a:cs typeface="思源黑体 1 Bold"/>
                <a:sym typeface="思源黑体 1 Bold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9331841" y="6437101"/>
            <a:ext cx="6445772" cy="1444467"/>
            <a:chOff x="0" y="-19050"/>
            <a:chExt cx="8594363" cy="1925955"/>
          </a:xfrm>
        </p:grpSpPr>
        <p:sp>
          <p:nvSpPr>
            <p:cNvPr id="42" name="TextBox 42"/>
            <p:cNvSpPr txBox="1"/>
            <p:nvPr/>
          </p:nvSpPr>
          <p:spPr>
            <a:xfrm>
              <a:off x="0" y="647912"/>
              <a:ext cx="8594363" cy="1258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65"/>
                </a:lnSpc>
              </a:pPr>
              <a:r>
                <a:rPr lang="zh-CN" altLang="en-US" sz="4910">
                  <a:solidFill>
                    <a:srgbClr val="000000"/>
                  </a:solidFill>
                  <a:latin typeface="思源黑体 1 Bold"/>
                  <a:ea typeface="思源黑体 1 Bold"/>
                  <a:cs typeface="思源黑体 1 Bold"/>
                  <a:sym typeface="思源黑体 1 Bold"/>
                </a:rPr>
                <a:t>名称</a:t>
              </a:r>
              <a:endParaRPr lang="en-US" sz="4910">
                <a:solidFill>
                  <a:srgbClr val="000000"/>
                </a:solidFill>
                <a:latin typeface="思源黑体 1 Bold"/>
                <a:ea typeface="思源黑体 1 Bold"/>
                <a:cs typeface="思源黑体 1 Bold"/>
                <a:sym typeface="思源黑体 1 Bold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2718371" y="-19050"/>
              <a:ext cx="3149653" cy="622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zh-CN" altLang="en-US" sz="2800">
                  <a:solidFill>
                    <a:srgbClr val="940041"/>
                  </a:solidFill>
                  <a:latin typeface="思源黑体 1 Bold"/>
                  <a:ea typeface="思源黑体 1 Bold"/>
                  <a:cs typeface="思源黑体 1 Bold"/>
                  <a:sym typeface="思源黑体 1 Bold"/>
                </a:rPr>
                <a:t>输入内容</a:t>
              </a:r>
              <a:endParaRPr lang="en-US" sz="2800">
                <a:solidFill>
                  <a:srgbClr val="940041"/>
                </a:solidFill>
                <a:latin typeface="思源黑体 1 Bold"/>
                <a:ea typeface="思源黑体 1 Bold"/>
                <a:cs typeface="思源黑体 1 Bold"/>
                <a:sym typeface="思源黑体 1 Bold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 rot="0">
            <a:off x="12804283" y="6437101"/>
            <a:ext cx="6445772" cy="1444467"/>
            <a:chOff x="0" y="-19050"/>
            <a:chExt cx="8594363" cy="1925955"/>
          </a:xfrm>
        </p:grpSpPr>
        <p:sp>
          <p:nvSpPr>
            <p:cNvPr id="45" name="TextBox 45"/>
            <p:cNvSpPr txBox="1"/>
            <p:nvPr/>
          </p:nvSpPr>
          <p:spPr>
            <a:xfrm>
              <a:off x="0" y="647912"/>
              <a:ext cx="8594363" cy="1258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65"/>
                </a:lnSpc>
              </a:pPr>
              <a:r>
                <a:rPr lang="zh-CN" altLang="en-US" sz="4910">
                  <a:solidFill>
                    <a:srgbClr val="000000"/>
                  </a:solidFill>
                  <a:latin typeface="思源黑体 1 Bold"/>
                  <a:ea typeface="思源黑体 1 Bold"/>
                  <a:cs typeface="思源黑体 1 Bold"/>
                  <a:sym typeface="思源黑体 1 Bold"/>
                </a:rPr>
                <a:t>名称</a:t>
              </a:r>
              <a:endParaRPr lang="en-US" sz="4910">
                <a:solidFill>
                  <a:srgbClr val="000000"/>
                </a:solidFill>
                <a:latin typeface="思源黑体 1 Bold"/>
                <a:ea typeface="思源黑体 1 Bold"/>
                <a:cs typeface="思源黑体 1 Bold"/>
                <a:sym typeface="思源黑体 1 Bold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718371" y="-19050"/>
              <a:ext cx="3149653" cy="622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zh-CN" altLang="en-US" sz="2800">
                  <a:solidFill>
                    <a:srgbClr val="940041"/>
                  </a:solidFill>
                  <a:latin typeface="思源黑体 1 Bold"/>
                  <a:ea typeface="思源黑体 1 Bold"/>
                  <a:cs typeface="思源黑体 1 Bold"/>
                  <a:sym typeface="思源黑体 1 Bold"/>
                </a:rPr>
                <a:t>输入内容</a:t>
              </a:r>
              <a:endParaRPr lang="en-US" sz="2800">
                <a:solidFill>
                  <a:srgbClr val="940041"/>
                </a:solidFill>
                <a:latin typeface="思源黑体 1 Bold"/>
                <a:ea typeface="思源黑体 1 Bold"/>
                <a:cs typeface="思源黑体 1 Bold"/>
                <a:sym typeface="思源黑体 1 Bold"/>
              </a:endParaRP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0" y="1772945"/>
            <a:ext cx="4659837" cy="1183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5"/>
              </a:lnSpc>
              <a:spcBef>
                <a:spcPct val="0"/>
              </a:spcBef>
            </a:pPr>
            <a:r>
              <a:rPr lang="en-US" sz="6865">
                <a:solidFill>
                  <a:srgbClr val="940041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团队成员</a:t>
            </a:r>
            <a:endParaRPr lang="en-US" sz="6865">
              <a:solidFill>
                <a:srgbClr val="940041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50" name="Group 8"/>
          <p:cNvGrpSpPr/>
          <p:nvPr/>
        </p:nvGrpSpPr>
        <p:grpSpPr>
          <a:xfrm rot="0">
            <a:off x="-237490" y="-635"/>
            <a:ext cx="18585815" cy="1543685"/>
            <a:chOff x="0" y="0"/>
            <a:chExt cx="5249380" cy="812800"/>
          </a:xfrm>
        </p:grpSpPr>
        <p:sp>
          <p:nvSpPr>
            <p:cNvPr id="51" name="Freeform 9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5249380" cy="812800"/>
            </a:xfrm>
            <a:custGeom>
              <a:avLst/>
              <a:gdLst/>
              <a:ahLst/>
              <a:cxnLst/>
              <a:rect l="l" t="t" r="r" b="b"/>
              <a:pathLst>
                <a:path w="5249380" h="812800">
                  <a:moveTo>
                    <a:pt x="19810" y="0"/>
                  </a:moveTo>
                  <a:lnTo>
                    <a:pt x="5229570" y="0"/>
                  </a:lnTo>
                  <a:cubicBezTo>
                    <a:pt x="5240511" y="0"/>
                    <a:pt x="5249380" y="8869"/>
                    <a:pt x="5249380" y="19810"/>
                  </a:cubicBezTo>
                  <a:lnTo>
                    <a:pt x="5249380" y="792990"/>
                  </a:lnTo>
                  <a:cubicBezTo>
                    <a:pt x="5249380" y="803931"/>
                    <a:pt x="5240511" y="812800"/>
                    <a:pt x="5229570" y="812800"/>
                  </a:cubicBezTo>
                  <a:lnTo>
                    <a:pt x="19810" y="812800"/>
                  </a:lnTo>
                  <a:cubicBezTo>
                    <a:pt x="8869" y="812800"/>
                    <a:pt x="0" y="803931"/>
                    <a:pt x="0" y="792990"/>
                  </a:cubicBezTo>
                  <a:lnTo>
                    <a:pt x="0" y="19810"/>
                  </a:lnTo>
                  <a:cubicBezTo>
                    <a:pt x="0" y="8869"/>
                    <a:pt x="8869" y="0"/>
                    <a:pt x="19810" y="0"/>
                  </a:cubicBezTo>
                  <a:close/>
                </a:path>
              </a:pathLst>
            </a:custGeom>
            <a:solidFill>
              <a:srgbClr val="940041"/>
            </a:solidFill>
          </p:spPr>
        </p:sp>
        <p:sp>
          <p:nvSpPr>
            <p:cNvPr id="52" name="TextBox 10"/>
            <p:cNvSpPr txBox="1"/>
            <p:nvPr>
              <p:custDataLst>
                <p:tags r:id="rId11"/>
              </p:custDataLst>
            </p:nvPr>
          </p:nvSpPr>
          <p:spPr>
            <a:xfrm>
              <a:off x="0" y="-57150"/>
              <a:ext cx="524938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520"/>
                </a:lnSpc>
              </a:pPr>
            </a:p>
          </p:txBody>
        </p:sp>
      </p:grpSp>
      <p:pic>
        <p:nvPicPr>
          <p:cNvPr id="17" name="图片 16" descr="深圳大学白色logo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680" y="266700"/>
            <a:ext cx="2960370" cy="10629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0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552329" y="1521723"/>
            <a:ext cx="19320880" cy="9601485"/>
            <a:chOff x="0" y="0"/>
            <a:chExt cx="25761172" cy="12801980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5911382" y="4411638"/>
              <a:ext cx="4510798" cy="4220366"/>
              <a:chOff x="0" y="0"/>
              <a:chExt cx="3200221" cy="299417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00221" cy="2994172"/>
              </a:xfrm>
              <a:custGeom>
                <a:avLst/>
                <a:gdLst/>
                <a:ahLst/>
                <a:cxnLst/>
                <a:rect l="l" t="t" r="r" b="b"/>
                <a:pathLst>
                  <a:path w="3200221" h="2994172">
                    <a:moveTo>
                      <a:pt x="3075761" y="2994172"/>
                    </a:moveTo>
                    <a:lnTo>
                      <a:pt x="124460" y="2994172"/>
                    </a:lnTo>
                    <a:cubicBezTo>
                      <a:pt x="55880" y="2994172"/>
                      <a:pt x="0" y="2938292"/>
                      <a:pt x="0" y="286971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75761" y="0"/>
                    </a:lnTo>
                    <a:cubicBezTo>
                      <a:pt x="3144341" y="0"/>
                      <a:pt x="3200221" y="55880"/>
                      <a:pt x="3200221" y="124460"/>
                    </a:cubicBezTo>
                    <a:lnTo>
                      <a:pt x="3200221" y="2869712"/>
                    </a:lnTo>
                    <a:cubicBezTo>
                      <a:pt x="3200221" y="2938292"/>
                      <a:pt x="3144341" y="2994172"/>
                      <a:pt x="3075761" y="2994172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0">
              <a:off x="1149725" y="0"/>
              <a:ext cx="4510798" cy="8632005"/>
              <a:chOff x="0" y="0"/>
              <a:chExt cx="3200221" cy="612404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00221" cy="6124043"/>
              </a:xfrm>
              <a:custGeom>
                <a:avLst/>
                <a:gdLst/>
                <a:ahLst/>
                <a:cxnLst/>
                <a:rect l="l" t="t" r="r" b="b"/>
                <a:pathLst>
                  <a:path w="3200221" h="6124043">
                    <a:moveTo>
                      <a:pt x="3075761" y="6124043"/>
                    </a:moveTo>
                    <a:lnTo>
                      <a:pt x="124460" y="6124043"/>
                    </a:lnTo>
                    <a:cubicBezTo>
                      <a:pt x="55880" y="6124043"/>
                      <a:pt x="0" y="6068163"/>
                      <a:pt x="0" y="599958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75761" y="0"/>
                    </a:lnTo>
                    <a:cubicBezTo>
                      <a:pt x="3144341" y="0"/>
                      <a:pt x="3200221" y="55880"/>
                      <a:pt x="3200221" y="124460"/>
                    </a:cubicBezTo>
                    <a:lnTo>
                      <a:pt x="3200221" y="5999583"/>
                    </a:lnTo>
                    <a:cubicBezTo>
                      <a:pt x="3200221" y="6068163"/>
                      <a:pt x="3144341" y="6124043"/>
                      <a:pt x="3075761" y="6124043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0">
              <a:off x="5911382" y="0"/>
              <a:ext cx="4510798" cy="4220366"/>
              <a:chOff x="0" y="0"/>
              <a:chExt cx="3200221" cy="299417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200221" cy="2994172"/>
              </a:xfrm>
              <a:custGeom>
                <a:avLst/>
                <a:gdLst/>
                <a:ahLst/>
                <a:cxnLst/>
                <a:rect l="l" t="t" r="r" b="b"/>
                <a:pathLst>
                  <a:path w="3200221" h="2994172">
                    <a:moveTo>
                      <a:pt x="3075761" y="2994172"/>
                    </a:moveTo>
                    <a:lnTo>
                      <a:pt x="124460" y="2994172"/>
                    </a:lnTo>
                    <a:cubicBezTo>
                      <a:pt x="55880" y="2994172"/>
                      <a:pt x="0" y="2938292"/>
                      <a:pt x="0" y="286971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75761" y="0"/>
                    </a:lnTo>
                    <a:cubicBezTo>
                      <a:pt x="3144341" y="0"/>
                      <a:pt x="3200221" y="55880"/>
                      <a:pt x="3200221" y="124460"/>
                    </a:cubicBezTo>
                    <a:lnTo>
                      <a:pt x="3200221" y="2869712"/>
                    </a:lnTo>
                    <a:cubicBezTo>
                      <a:pt x="3200221" y="2938292"/>
                      <a:pt x="3144341" y="2994172"/>
                      <a:pt x="3075761" y="2994172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0">
              <a:off x="10673039" y="0"/>
              <a:ext cx="4510798" cy="8632005"/>
              <a:chOff x="0" y="0"/>
              <a:chExt cx="3200221" cy="612404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200221" cy="6124043"/>
              </a:xfrm>
              <a:custGeom>
                <a:avLst/>
                <a:gdLst/>
                <a:ahLst/>
                <a:cxnLst/>
                <a:rect l="l" t="t" r="r" b="b"/>
                <a:pathLst>
                  <a:path w="3200221" h="6124043">
                    <a:moveTo>
                      <a:pt x="3075761" y="6124043"/>
                    </a:moveTo>
                    <a:lnTo>
                      <a:pt x="124460" y="6124043"/>
                    </a:lnTo>
                    <a:cubicBezTo>
                      <a:pt x="55880" y="6124043"/>
                      <a:pt x="0" y="6068163"/>
                      <a:pt x="0" y="599958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75761" y="0"/>
                    </a:lnTo>
                    <a:cubicBezTo>
                      <a:pt x="3144341" y="0"/>
                      <a:pt x="3200221" y="55880"/>
                      <a:pt x="3200221" y="124460"/>
                    </a:cubicBezTo>
                    <a:lnTo>
                      <a:pt x="3200221" y="5999583"/>
                    </a:lnTo>
                    <a:cubicBezTo>
                      <a:pt x="3200221" y="6068163"/>
                      <a:pt x="3144341" y="6124043"/>
                      <a:pt x="3075761" y="6124043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0">
              <a:off x="15434697" y="0"/>
              <a:ext cx="4510798" cy="4164257"/>
              <a:chOff x="0" y="0"/>
              <a:chExt cx="3200221" cy="295436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200221" cy="2954364"/>
              </a:xfrm>
              <a:custGeom>
                <a:avLst/>
                <a:gdLst/>
                <a:ahLst/>
                <a:cxnLst/>
                <a:rect l="l" t="t" r="r" b="b"/>
                <a:pathLst>
                  <a:path w="3200221" h="2954364">
                    <a:moveTo>
                      <a:pt x="3075761" y="2954364"/>
                    </a:moveTo>
                    <a:lnTo>
                      <a:pt x="124460" y="2954364"/>
                    </a:lnTo>
                    <a:cubicBezTo>
                      <a:pt x="55880" y="2954364"/>
                      <a:pt x="0" y="2898484"/>
                      <a:pt x="0" y="282990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75761" y="0"/>
                    </a:lnTo>
                    <a:cubicBezTo>
                      <a:pt x="3144341" y="0"/>
                      <a:pt x="3200221" y="55880"/>
                      <a:pt x="3200221" y="124460"/>
                    </a:cubicBezTo>
                    <a:lnTo>
                      <a:pt x="3200221" y="2829904"/>
                    </a:lnTo>
                    <a:cubicBezTo>
                      <a:pt x="3200221" y="2898484"/>
                      <a:pt x="3144341" y="2954364"/>
                      <a:pt x="3075761" y="2954364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34697" y="4411638"/>
              <a:ext cx="4510798" cy="4220366"/>
              <a:chOff x="0" y="0"/>
              <a:chExt cx="3200221" cy="299417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200221" cy="2994172"/>
              </a:xfrm>
              <a:custGeom>
                <a:avLst/>
                <a:gdLst/>
                <a:ahLst/>
                <a:cxnLst/>
                <a:rect l="l" t="t" r="r" b="b"/>
                <a:pathLst>
                  <a:path w="3200221" h="2994172">
                    <a:moveTo>
                      <a:pt x="3075761" y="2994172"/>
                    </a:moveTo>
                    <a:lnTo>
                      <a:pt x="124460" y="2994172"/>
                    </a:lnTo>
                    <a:cubicBezTo>
                      <a:pt x="55880" y="2994172"/>
                      <a:pt x="0" y="2938292"/>
                      <a:pt x="0" y="286971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75761" y="0"/>
                    </a:lnTo>
                    <a:cubicBezTo>
                      <a:pt x="3144341" y="0"/>
                      <a:pt x="3200221" y="55880"/>
                      <a:pt x="3200221" y="124460"/>
                    </a:cubicBezTo>
                    <a:lnTo>
                      <a:pt x="3200221" y="2869712"/>
                    </a:lnTo>
                    <a:cubicBezTo>
                      <a:pt x="3200221" y="2938292"/>
                      <a:pt x="3144341" y="2994172"/>
                      <a:pt x="3075761" y="2994172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0">
              <a:off x="20196354" y="0"/>
              <a:ext cx="4510798" cy="8632005"/>
              <a:chOff x="0" y="0"/>
              <a:chExt cx="3200221" cy="612404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200221" cy="6124043"/>
              </a:xfrm>
              <a:custGeom>
                <a:avLst/>
                <a:gdLst/>
                <a:ahLst/>
                <a:cxnLst/>
                <a:rect l="l" t="t" r="r" b="b"/>
                <a:pathLst>
                  <a:path w="3200221" h="6124043">
                    <a:moveTo>
                      <a:pt x="3075761" y="6124043"/>
                    </a:moveTo>
                    <a:lnTo>
                      <a:pt x="124460" y="6124043"/>
                    </a:lnTo>
                    <a:cubicBezTo>
                      <a:pt x="55880" y="6124043"/>
                      <a:pt x="0" y="6068163"/>
                      <a:pt x="0" y="599958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75761" y="0"/>
                    </a:lnTo>
                    <a:cubicBezTo>
                      <a:pt x="3144341" y="0"/>
                      <a:pt x="3200221" y="55880"/>
                      <a:pt x="3200221" y="124460"/>
                    </a:cubicBezTo>
                    <a:lnTo>
                      <a:pt x="3200221" y="5999583"/>
                    </a:lnTo>
                    <a:cubicBezTo>
                      <a:pt x="3200221" y="6068163"/>
                      <a:pt x="3144341" y="6124043"/>
                      <a:pt x="3075761" y="6124043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 rot="0">
              <a:off x="1149725" y="8883196"/>
              <a:ext cx="11588333" cy="2372017"/>
              <a:chOff x="0" y="0"/>
              <a:chExt cx="8221433" cy="168284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221433" cy="1682846"/>
              </a:xfrm>
              <a:custGeom>
                <a:avLst/>
                <a:gdLst/>
                <a:ahLst/>
                <a:cxnLst/>
                <a:rect l="l" t="t" r="r" b="b"/>
                <a:pathLst>
                  <a:path w="8221433" h="1682846">
                    <a:moveTo>
                      <a:pt x="8096973" y="1682846"/>
                    </a:moveTo>
                    <a:lnTo>
                      <a:pt x="124460" y="1682846"/>
                    </a:lnTo>
                    <a:cubicBezTo>
                      <a:pt x="55880" y="1682846"/>
                      <a:pt x="0" y="1626966"/>
                      <a:pt x="0" y="155838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096973" y="0"/>
                    </a:lnTo>
                    <a:cubicBezTo>
                      <a:pt x="8165553" y="0"/>
                      <a:pt x="8221433" y="55880"/>
                      <a:pt x="8221433" y="124460"/>
                    </a:cubicBezTo>
                    <a:lnTo>
                      <a:pt x="8221433" y="1558386"/>
                    </a:lnTo>
                    <a:cubicBezTo>
                      <a:pt x="8221433" y="1626966"/>
                      <a:pt x="8165553" y="1682846"/>
                      <a:pt x="8096973" y="1682846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 rot="0">
              <a:off x="13082834" y="8883196"/>
              <a:ext cx="11624318" cy="2372017"/>
              <a:chOff x="0" y="0"/>
              <a:chExt cx="8246963" cy="168284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246963" cy="1682846"/>
              </a:xfrm>
              <a:custGeom>
                <a:avLst/>
                <a:gdLst/>
                <a:ahLst/>
                <a:cxnLst/>
                <a:rect l="l" t="t" r="r" b="b"/>
                <a:pathLst>
                  <a:path w="8246963" h="1682846">
                    <a:moveTo>
                      <a:pt x="8122503" y="1682846"/>
                    </a:moveTo>
                    <a:lnTo>
                      <a:pt x="124460" y="1682846"/>
                    </a:lnTo>
                    <a:cubicBezTo>
                      <a:pt x="55880" y="1682846"/>
                      <a:pt x="0" y="1626966"/>
                      <a:pt x="0" y="155838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122503" y="0"/>
                    </a:lnTo>
                    <a:cubicBezTo>
                      <a:pt x="8191083" y="0"/>
                      <a:pt x="8246963" y="55880"/>
                      <a:pt x="8246963" y="124460"/>
                    </a:cubicBezTo>
                    <a:lnTo>
                      <a:pt x="8246963" y="1558386"/>
                    </a:lnTo>
                    <a:cubicBezTo>
                      <a:pt x="8246963" y="1626966"/>
                      <a:pt x="8191083" y="1682846"/>
                      <a:pt x="8122503" y="1682846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458166" y="216348"/>
              <a:ext cx="3893916" cy="778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60"/>
                </a:lnSpc>
                <a:spcBef>
                  <a:spcPct val="0"/>
                </a:spcBef>
              </a:pPr>
              <a:r>
                <a:rPr lang="zh-CN" altLang="en-US" sz="326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</a:t>
              </a:r>
              <a:r>
                <a:rPr lang="zh-CN" altLang="en-US" sz="326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一</a:t>
              </a:r>
              <a:endParaRPr lang="zh-CN" altLang="en-US" sz="326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447800" y="1171787"/>
              <a:ext cx="3807460" cy="13131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20"/>
                </a:lnSpc>
                <a:spcBef>
                  <a:spcPct val="0"/>
                </a:spcBef>
              </a:pPr>
              <a:r>
                <a:rPr lang="zh-CN" altLang="en-US" sz="1370" u="none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请输入文字，</a:t>
              </a:r>
              <a:r>
                <a:rPr lang="zh-CN" altLang="en-US" sz="137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请输入文字，请输入文字，请输入文字，请请输入文字，请输入文字，</a:t>
              </a:r>
              <a:r>
                <a:rPr lang="zh-CN" altLang="en-US" sz="137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请输入文字，请输入文字，</a:t>
              </a:r>
              <a:endParaRPr lang="en-US" sz="1370" u="none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  <a:p>
              <a:pPr marL="0" lvl="0" indent="0" algn="l">
                <a:lnSpc>
                  <a:spcPts val="1920"/>
                </a:lnSpc>
                <a:spcBef>
                  <a:spcPct val="0"/>
                </a:spcBef>
              </a:pPr>
              <a:endParaRPr lang="en-US" altLang="zh-CN" sz="1370" u="none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458166" y="4515814"/>
              <a:ext cx="3893916" cy="1394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80"/>
                </a:lnSpc>
              </a:pPr>
              <a:r>
                <a:rPr lang="zh-CN" altLang="en-US" sz="2915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</a:t>
              </a:r>
              <a:r>
                <a:rPr lang="zh-CN" altLang="en-US" sz="2915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二</a:t>
              </a:r>
              <a:endParaRPr lang="zh-CN" altLang="en-US" sz="2915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  <a:p>
              <a:pPr algn="l">
                <a:lnSpc>
                  <a:spcPts val="4080"/>
                </a:lnSpc>
              </a:pPr>
              <a:r>
                <a:rPr lang="zh-CN" altLang="en-US" sz="2915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输入</a:t>
              </a:r>
              <a:endParaRPr lang="zh-CN" altLang="en-US" sz="2915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219823" y="216348"/>
              <a:ext cx="3893916" cy="778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60"/>
                </a:lnSpc>
                <a:spcBef>
                  <a:spcPct val="0"/>
                </a:spcBef>
              </a:pPr>
              <a:r>
                <a:rPr lang="zh-CN" altLang="en-US" sz="326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标题三</a:t>
              </a:r>
              <a:endParaRPr lang="zh-CN" altLang="en-US" sz="326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6219823" y="4655689"/>
              <a:ext cx="3893916" cy="778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60"/>
                </a:lnSpc>
                <a:spcBef>
                  <a:spcPct val="0"/>
                </a:spcBef>
              </a:pPr>
              <a:r>
                <a:rPr lang="zh-CN" altLang="en-US" sz="326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</a:t>
              </a:r>
              <a:r>
                <a:rPr lang="zh-CN" altLang="en-US" sz="326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四</a:t>
              </a:r>
              <a:endParaRPr lang="zh-CN" altLang="en-US" sz="326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981481" y="225873"/>
              <a:ext cx="3893916" cy="676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60"/>
                </a:lnSpc>
                <a:spcBef>
                  <a:spcPct val="0"/>
                </a:spcBef>
              </a:pPr>
              <a:r>
                <a:rPr lang="zh-CN" altLang="en-US" sz="283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</a:t>
              </a:r>
              <a:r>
                <a:rPr lang="zh-CN" altLang="en-US" sz="283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五</a:t>
              </a:r>
              <a:endParaRPr lang="zh-CN" altLang="en-US" sz="283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981481" y="4249327"/>
              <a:ext cx="3893916" cy="738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20"/>
                </a:lnSpc>
                <a:spcBef>
                  <a:spcPct val="0"/>
                </a:spcBef>
              </a:pPr>
              <a:r>
                <a:rPr lang="zh-CN" altLang="en-US" sz="3085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</a:t>
              </a:r>
              <a:r>
                <a:rPr lang="zh-CN" altLang="en-US" sz="3085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六</a:t>
              </a:r>
              <a:endParaRPr lang="zh-CN" altLang="en-US" sz="3085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5743138" y="207931"/>
              <a:ext cx="3893916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zh-CN" altLang="en-US" sz="300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</a:t>
              </a:r>
              <a:r>
                <a:rPr lang="zh-CN" altLang="en-US" sz="300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七</a:t>
              </a:r>
              <a:endParaRPr lang="zh-CN" altLang="en-US" sz="300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5743138" y="4655689"/>
              <a:ext cx="3893916" cy="778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60"/>
                </a:lnSpc>
                <a:spcBef>
                  <a:spcPct val="0"/>
                </a:spcBef>
              </a:pPr>
              <a:r>
                <a:rPr lang="zh-CN" altLang="en-US" sz="326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</a:t>
              </a:r>
              <a:r>
                <a:rPr lang="zh-CN" altLang="en-US" sz="326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八</a:t>
              </a:r>
              <a:endParaRPr lang="zh-CN" altLang="en-US" sz="326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20504795" y="491974"/>
              <a:ext cx="3893916" cy="849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85"/>
                </a:lnSpc>
              </a:pPr>
              <a:r>
                <a:rPr lang="zh-CN" altLang="en-US" sz="2485" spc="30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</a:t>
              </a:r>
              <a:r>
                <a:rPr lang="zh-CN" altLang="en-US" sz="2485" spc="30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九</a:t>
              </a:r>
              <a:endParaRPr lang="zh-CN" altLang="en-US" sz="2485" spc="30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  <a:p>
              <a:pPr algn="l">
                <a:lnSpc>
                  <a:spcPts val="2485"/>
                </a:lnSpc>
              </a:pPr>
              <a:r>
                <a:rPr lang="zh-CN" altLang="en-US" sz="2485" spc="30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输入文字</a:t>
              </a:r>
              <a:endParaRPr lang="zh-CN" altLang="en-US" sz="2485" spc="30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20504795" y="4354488"/>
              <a:ext cx="3893916" cy="635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20"/>
                </a:lnSpc>
                <a:spcBef>
                  <a:spcPct val="0"/>
                </a:spcBef>
              </a:pPr>
              <a:r>
                <a:rPr lang="zh-CN" altLang="en-US" sz="266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</a:t>
              </a:r>
              <a:r>
                <a:rPr lang="zh-CN" altLang="en-US" sz="266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十</a:t>
              </a:r>
              <a:endParaRPr lang="zh-CN" altLang="en-US" sz="266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457430" y="9095221"/>
              <a:ext cx="10972923" cy="778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zh-CN" altLang="en-US" sz="326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</a:t>
              </a:r>
              <a:r>
                <a:rPr lang="zh-CN" altLang="en-US" sz="326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十一</a:t>
              </a:r>
              <a:endParaRPr lang="zh-CN" altLang="en-US" sz="326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3390539" y="9104746"/>
              <a:ext cx="10972923" cy="758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40"/>
                </a:lnSpc>
                <a:spcBef>
                  <a:spcPct val="0"/>
                </a:spcBef>
              </a:pPr>
              <a:r>
                <a:rPr lang="zh-CN" altLang="en-US" sz="317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</a:t>
              </a:r>
              <a:r>
                <a:rPr lang="zh-CN" altLang="en-US" sz="317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十二</a:t>
              </a:r>
              <a:endParaRPr lang="zh-CN" altLang="en-US" sz="317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3390539" y="9947418"/>
              <a:ext cx="10972923" cy="1313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20"/>
                </a:lnSpc>
                <a:spcBef>
                  <a:spcPct val="0"/>
                </a:spcBef>
              </a:pPr>
              <a:r>
                <a:rPr lang="zh-CN" altLang="en-US" sz="1370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请输入文字，请输入文字，请输入文字，请输入文字，请请输入文字，请输入文字，请输入文字，请输入文字，请输入文字，请输入文字，请输入文字，请输入文字，请请输入文字，请输入文字，请输入文字，请输入文字，</a:t>
              </a:r>
              <a:endParaRPr lang="en-US" sz="1370" u="none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  <a:p>
              <a:pPr marL="0" lvl="0" indent="0" algn="l">
                <a:lnSpc>
                  <a:spcPts val="1920"/>
                </a:lnSpc>
                <a:spcBef>
                  <a:spcPct val="0"/>
                </a:spcBef>
              </a:pPr>
              <a:endParaRPr lang="en-US" sz="1370" u="none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grpSp>
          <p:nvGrpSpPr>
            <p:cNvPr id="45" name="Group 45"/>
            <p:cNvGrpSpPr/>
            <p:nvPr/>
          </p:nvGrpSpPr>
          <p:grpSpPr>
            <a:xfrm rot="0">
              <a:off x="23653133" y="5893540"/>
              <a:ext cx="2108039" cy="2108039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0041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9239" tIns="59239" rIns="59239" bIns="59239" rtlCol="0" anchor="ctr"/>
              <a:lstStyle/>
              <a:p>
                <a:pPr algn="ctr">
                  <a:lnSpc>
                    <a:spcPts val="1920"/>
                  </a:lnSpc>
                </a:pPr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 rot="0">
              <a:off x="0" y="2207964"/>
              <a:ext cx="2108039" cy="2108039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0041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9239" tIns="59239" rIns="59239" bIns="59239" rtlCol="0" anchor="ctr"/>
              <a:lstStyle/>
              <a:p>
                <a:pPr algn="ctr">
                  <a:lnSpc>
                    <a:spcPts val="1920"/>
                  </a:lnSpc>
                </a:pPr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 rot="0">
              <a:off x="14469062" y="2147451"/>
              <a:ext cx="1680411" cy="1680411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0041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9239" tIns="59239" rIns="59239" bIns="59239" rtlCol="0" anchor="ctr"/>
              <a:lstStyle/>
              <a:p>
                <a:pPr algn="ctr">
                  <a:lnSpc>
                    <a:spcPts val="1920"/>
                  </a:lnSpc>
                </a:pPr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 rot="0">
              <a:off x="10981481" y="7507899"/>
              <a:ext cx="987359" cy="987359"/>
              <a:chOff x="0" y="0"/>
              <a:chExt cx="812800" cy="8128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0041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9239" tIns="59239" rIns="59239" bIns="59239" rtlCol="0" anchor="ctr"/>
              <a:lstStyle/>
              <a:p>
                <a:pPr algn="ctr">
                  <a:lnSpc>
                    <a:spcPts val="1920"/>
                  </a:lnSpc>
                </a:pPr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 rot="0">
              <a:off x="10113739" y="10693941"/>
              <a:ext cx="2108039" cy="2108039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0041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9239" tIns="59239" rIns="59239" bIns="59239" rtlCol="0" anchor="ctr"/>
              <a:lstStyle/>
              <a:p>
                <a:pPr algn="ctr">
                  <a:lnSpc>
                    <a:spcPts val="1920"/>
                  </a:lnSpc>
                </a:pPr>
              </a:p>
            </p:txBody>
          </p:sp>
        </p:grpSp>
      </p:grpSp>
      <p:sp>
        <p:nvSpPr>
          <p:cNvPr id="60" name="Freeform 60"/>
          <p:cNvSpPr/>
          <p:nvPr/>
        </p:nvSpPr>
        <p:spPr>
          <a:xfrm>
            <a:off x="75922" y="-38272"/>
            <a:ext cx="18288000" cy="10311130"/>
          </a:xfrm>
          <a:custGeom>
            <a:avLst/>
            <a:gdLst>
              <a:gd name="connsiteX0" fmla="*/ 0 w 28800"/>
              <a:gd name="connsiteY0" fmla="*/ 0 h 16238"/>
              <a:gd name="connsiteX1" fmla="*/ 28686 w 28800"/>
              <a:gd name="connsiteY1" fmla="*/ 0 h 16238"/>
              <a:gd name="connsiteX2" fmla="*/ 28800 w 28800"/>
              <a:gd name="connsiteY2" fmla="*/ 16222 h 16238"/>
              <a:gd name="connsiteX3" fmla="*/ 0 w 28800"/>
              <a:gd name="connsiteY3" fmla="*/ 16238 h 16238"/>
              <a:gd name="connsiteX4" fmla="*/ 0 w 28800"/>
              <a:gd name="connsiteY4" fmla="*/ 0 h 1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" h="16238">
                <a:moveTo>
                  <a:pt x="0" y="0"/>
                </a:moveTo>
                <a:lnTo>
                  <a:pt x="28686" y="0"/>
                </a:lnTo>
                <a:lnTo>
                  <a:pt x="28800" y="16222"/>
                </a:lnTo>
                <a:lnTo>
                  <a:pt x="0" y="1623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999"/>
            </a:blip>
            <a:stretch>
              <a:fillRect/>
            </a:stretch>
          </a:blipFill>
        </p:spPr>
      </p:sp>
      <p:sp>
        <p:nvSpPr>
          <p:cNvPr id="62" name="TextBox 62"/>
          <p:cNvSpPr txBox="1"/>
          <p:nvPr/>
        </p:nvSpPr>
        <p:spPr>
          <a:xfrm>
            <a:off x="3048000" y="-40640"/>
            <a:ext cx="7718425" cy="147193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zh-CN" altLang="en-US" sz="7200">
                <a:solidFill>
                  <a:srgbClr val="E9E0D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请输入标题</a:t>
            </a:r>
            <a:endParaRPr lang="zh-CN" altLang="en-US" sz="7200">
              <a:solidFill>
                <a:srgbClr val="E9E0D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63" name="Freeform 63"/>
          <p:cNvSpPr/>
          <p:nvPr/>
        </p:nvSpPr>
        <p:spPr>
          <a:xfrm>
            <a:off x="372479" y="-269324"/>
            <a:ext cx="2373313" cy="1791048"/>
          </a:xfrm>
          <a:custGeom>
            <a:avLst/>
            <a:gdLst/>
            <a:ahLst/>
            <a:cxnLst/>
            <a:rect l="l" t="t" r="r" b="b"/>
            <a:pathLst>
              <a:path w="2373313" h="1791048">
                <a:moveTo>
                  <a:pt x="0" y="0"/>
                </a:moveTo>
                <a:lnTo>
                  <a:pt x="2373314" y="0"/>
                </a:lnTo>
                <a:lnTo>
                  <a:pt x="2373314" y="1791047"/>
                </a:lnTo>
                <a:lnTo>
                  <a:pt x="0" y="1791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" r="-328"/>
            </a:stretch>
          </a:blipFill>
        </p:spPr>
      </p:sp>
      <p:sp>
        <p:nvSpPr>
          <p:cNvPr id="64" name="TextBox 64"/>
          <p:cNvSpPr txBox="1"/>
          <p:nvPr/>
        </p:nvSpPr>
        <p:spPr>
          <a:xfrm>
            <a:off x="1442078" y="468976"/>
            <a:ext cx="1303715" cy="1100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65"/>
              </a:lnSpc>
            </a:pPr>
            <a:r>
              <a:rPr lang="en-US" sz="7135" spc="13">
                <a:solidFill>
                  <a:srgbClr val="E9E0D5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01</a:t>
            </a:r>
            <a:endParaRPr lang="en-US" sz="7135" spc="13">
              <a:solidFill>
                <a:srgbClr val="E9E0D5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65" name="TextBox 22"/>
          <p:cNvSpPr txBox="1"/>
          <p:nvPr>
            <p:custDataLst>
              <p:tags r:id="rId3"/>
            </p:custDataLst>
          </p:nvPr>
        </p:nvSpPr>
        <p:spPr>
          <a:xfrm>
            <a:off x="533521" y="6016253"/>
            <a:ext cx="2855595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r>
              <a:rPr lang="zh-CN" altLang="en-US" sz="1370" u="none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</a:t>
            </a:r>
            <a:r>
              <a:rPr lang="zh-CN" altLang="en-US" sz="137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请输入文字，请输入文字，请输入文字，请请输入文字，请输入文字，</a:t>
            </a:r>
            <a:r>
              <a:rPr lang="zh-CN" altLang="en-US" sz="137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</a:t>
            </a:r>
            <a:endParaRPr lang="en-US" sz="1370" u="none">
              <a:solidFill>
                <a:srgbClr val="1D1233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endParaRPr lang="en-US" altLang="zh-CN" sz="1370" u="none">
              <a:solidFill>
                <a:srgbClr val="1D1233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66" name="TextBox 22"/>
          <p:cNvSpPr txBox="1"/>
          <p:nvPr>
            <p:custDataLst>
              <p:tags r:id="rId4"/>
            </p:custDataLst>
          </p:nvPr>
        </p:nvSpPr>
        <p:spPr>
          <a:xfrm>
            <a:off x="4114921" y="2400563"/>
            <a:ext cx="2855595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r>
              <a:rPr lang="zh-CN" altLang="en-US" sz="1370" u="none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</a:t>
            </a:r>
            <a:r>
              <a:rPr lang="zh-CN" altLang="en-US" sz="137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请输入文字，请输入文字，请输入文字，请请输入文字，请输入文字，</a:t>
            </a:r>
            <a:r>
              <a:rPr lang="zh-CN" altLang="en-US" sz="137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</a:t>
            </a:r>
            <a:endParaRPr lang="en-US" sz="1370" u="none">
              <a:solidFill>
                <a:srgbClr val="1D1233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endParaRPr lang="en-US" altLang="zh-CN" sz="1370" u="none">
              <a:solidFill>
                <a:srgbClr val="1D1233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67" name="TextBox 22"/>
          <p:cNvSpPr txBox="1"/>
          <p:nvPr>
            <p:custDataLst>
              <p:tags r:id="rId5"/>
            </p:custDataLst>
          </p:nvPr>
        </p:nvSpPr>
        <p:spPr>
          <a:xfrm>
            <a:off x="4114921" y="5829563"/>
            <a:ext cx="2855595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r>
              <a:rPr lang="zh-CN" altLang="en-US" sz="1370" u="none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</a:t>
            </a:r>
            <a:r>
              <a:rPr lang="zh-CN" altLang="en-US" sz="137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请输入文字，请输入文字，请输入文字，请请输入文字，请输入文字，</a:t>
            </a:r>
            <a:r>
              <a:rPr lang="zh-CN" altLang="en-US" sz="137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</a:t>
            </a:r>
            <a:endParaRPr lang="en-US" sz="1370" u="none">
              <a:solidFill>
                <a:srgbClr val="1D1233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endParaRPr lang="en-US" altLang="zh-CN" sz="1370" u="none">
              <a:solidFill>
                <a:srgbClr val="1D1233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68" name="TextBox 22"/>
          <p:cNvSpPr txBox="1"/>
          <p:nvPr>
            <p:custDataLst>
              <p:tags r:id="rId6"/>
            </p:custDataLst>
          </p:nvPr>
        </p:nvSpPr>
        <p:spPr>
          <a:xfrm>
            <a:off x="7620121" y="2324363"/>
            <a:ext cx="2855595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r>
              <a:rPr lang="zh-CN" altLang="en-US" sz="1370" u="none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</a:t>
            </a:r>
            <a:r>
              <a:rPr lang="zh-CN" altLang="en-US" sz="137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请输入文字，请输入文字，请输入文字，请请输入文字，请输入文字，</a:t>
            </a:r>
            <a:r>
              <a:rPr lang="zh-CN" altLang="en-US" sz="137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</a:t>
            </a:r>
            <a:endParaRPr lang="en-US" sz="1370" u="none">
              <a:solidFill>
                <a:srgbClr val="1D1233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endParaRPr lang="en-US" altLang="zh-CN" sz="1370" u="none">
              <a:solidFill>
                <a:srgbClr val="1D1233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69" name="TextBox 22"/>
          <p:cNvSpPr txBox="1"/>
          <p:nvPr>
            <p:custDataLst>
              <p:tags r:id="rId7"/>
            </p:custDataLst>
          </p:nvPr>
        </p:nvSpPr>
        <p:spPr>
          <a:xfrm>
            <a:off x="7684256" y="5448563"/>
            <a:ext cx="2855595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r>
              <a:rPr lang="zh-CN" altLang="en-US" sz="1370" u="none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</a:t>
            </a:r>
            <a:r>
              <a:rPr lang="zh-CN" altLang="en-US" sz="137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请输入文字，请输入文字，请输入文字，请请输入文字，请输入文字，</a:t>
            </a:r>
            <a:r>
              <a:rPr lang="zh-CN" altLang="en-US" sz="137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</a:t>
            </a:r>
            <a:endParaRPr lang="en-US" sz="1370" u="none">
              <a:solidFill>
                <a:srgbClr val="1D1233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endParaRPr lang="en-US" altLang="zh-CN" sz="1370" u="none">
              <a:solidFill>
                <a:srgbClr val="1D1233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70" name="TextBox 22"/>
          <p:cNvSpPr txBox="1"/>
          <p:nvPr>
            <p:custDataLst>
              <p:tags r:id="rId8"/>
            </p:custDataLst>
          </p:nvPr>
        </p:nvSpPr>
        <p:spPr>
          <a:xfrm>
            <a:off x="11320901" y="2401198"/>
            <a:ext cx="2855595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r>
              <a:rPr lang="zh-CN" altLang="en-US" sz="1370" u="none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</a:t>
            </a:r>
            <a:r>
              <a:rPr lang="zh-CN" altLang="en-US" sz="137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请输入文字，请输入文字，请输入文字，请请输入文字，请输入文字，</a:t>
            </a:r>
            <a:r>
              <a:rPr lang="zh-CN" altLang="en-US" sz="137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</a:t>
            </a:r>
            <a:endParaRPr lang="en-US" sz="1370" u="none">
              <a:solidFill>
                <a:srgbClr val="1D1233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endParaRPr lang="en-US" altLang="zh-CN" sz="1370" u="none">
              <a:solidFill>
                <a:srgbClr val="1D1233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71" name="TextBox 22"/>
          <p:cNvSpPr txBox="1"/>
          <p:nvPr>
            <p:custDataLst>
              <p:tags r:id="rId9"/>
            </p:custDataLst>
          </p:nvPr>
        </p:nvSpPr>
        <p:spPr>
          <a:xfrm>
            <a:off x="11321536" y="5813053"/>
            <a:ext cx="2855595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r>
              <a:rPr lang="zh-CN" altLang="en-US" sz="1370" u="none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</a:t>
            </a:r>
            <a:r>
              <a:rPr lang="zh-CN" altLang="en-US" sz="137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请输入文字，请输入文字，请输入文字，请请输入文字，请输入文字，</a:t>
            </a:r>
            <a:r>
              <a:rPr lang="zh-CN" altLang="en-US" sz="137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</a:t>
            </a:r>
            <a:endParaRPr lang="en-US" sz="1370" u="none">
              <a:solidFill>
                <a:srgbClr val="1D1233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endParaRPr lang="en-US" altLang="zh-CN" sz="1370" u="none">
              <a:solidFill>
                <a:srgbClr val="1D1233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73" name="TextBox 22"/>
          <p:cNvSpPr txBox="1"/>
          <p:nvPr>
            <p:custDataLst>
              <p:tags r:id="rId10"/>
            </p:custDataLst>
          </p:nvPr>
        </p:nvSpPr>
        <p:spPr>
          <a:xfrm>
            <a:off x="14782921" y="2629163"/>
            <a:ext cx="2855595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r>
              <a:rPr lang="zh-CN" altLang="en-US" sz="1370" u="none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</a:t>
            </a:r>
            <a:r>
              <a:rPr lang="zh-CN" altLang="en-US" sz="137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请输入文字，请输入文字，请输入文字，请请输入文字，请输入文字，</a:t>
            </a:r>
            <a:r>
              <a:rPr lang="zh-CN" altLang="en-US" sz="137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</a:t>
            </a:r>
            <a:endParaRPr lang="en-US" sz="1370" u="none">
              <a:solidFill>
                <a:srgbClr val="1D1233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endParaRPr lang="en-US" altLang="zh-CN" sz="1370" u="none">
              <a:solidFill>
                <a:srgbClr val="1D1233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74" name="TextBox 22"/>
          <p:cNvSpPr txBox="1"/>
          <p:nvPr>
            <p:custDataLst>
              <p:tags r:id="rId11"/>
            </p:custDataLst>
          </p:nvPr>
        </p:nvSpPr>
        <p:spPr>
          <a:xfrm>
            <a:off x="14782800" y="5372100"/>
            <a:ext cx="2553335" cy="123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r>
              <a:rPr lang="zh-CN" altLang="en-US" sz="1370" u="none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</a:t>
            </a:r>
            <a:r>
              <a:rPr lang="zh-CN" altLang="en-US" sz="137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请输入文字，请输入文字，请输入文字，请请输入文字，请输入文字，</a:t>
            </a:r>
            <a:r>
              <a:rPr lang="zh-CN" altLang="en-US" sz="137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</a:t>
            </a:r>
            <a:endParaRPr lang="en-US" sz="1370" u="none">
              <a:solidFill>
                <a:srgbClr val="1D1233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endParaRPr lang="en-US" altLang="zh-CN" sz="1370" u="none">
              <a:solidFill>
                <a:srgbClr val="1D1233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75" name="TextBox 22"/>
          <p:cNvSpPr txBox="1"/>
          <p:nvPr>
            <p:custDataLst>
              <p:tags r:id="rId12"/>
            </p:custDataLst>
          </p:nvPr>
        </p:nvSpPr>
        <p:spPr>
          <a:xfrm>
            <a:off x="541020" y="8982075"/>
            <a:ext cx="8173720" cy="123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r>
              <a:rPr lang="zh-CN" altLang="en-US" sz="1370" u="none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</a:t>
            </a:r>
            <a:r>
              <a:rPr lang="zh-CN" altLang="en-US" sz="137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请输入文字，请输入文字，请输入文字，请请输入文字，请输入文字，请输入文字，请输入文字，</a:t>
            </a:r>
            <a:r>
              <a:rPr lang="zh-CN" altLang="en-US" sz="1370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请输入文字，请输入文字，请输入文字，请输入文字，请请输入文字，请输入文字，请输入文字，请输入文字，</a:t>
            </a:r>
            <a:endParaRPr lang="en-US" sz="1370" u="none">
              <a:solidFill>
                <a:srgbClr val="1D1233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endParaRPr lang="en-US" sz="1370" u="none">
              <a:solidFill>
                <a:srgbClr val="1D1233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endParaRPr lang="en-US" altLang="zh-CN" sz="1370" u="none">
              <a:solidFill>
                <a:srgbClr val="1D1233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pic>
        <p:nvPicPr>
          <p:cNvPr id="24" name="图片 23" descr="深圳大学白色logo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35200" y="292100"/>
            <a:ext cx="2960370" cy="10629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7"/>
          <p:cNvSpPr/>
          <p:nvPr/>
        </p:nvSpPr>
        <p:spPr>
          <a:xfrm>
            <a:off x="0" y="-54610"/>
            <a:ext cx="18288635" cy="10341610"/>
          </a:xfrm>
          <a:custGeom>
            <a:avLst/>
            <a:gdLst>
              <a:gd name="connsiteX0" fmla="*/ 0 w 28876"/>
              <a:gd name="connsiteY0" fmla="*/ 0 h 16286"/>
              <a:gd name="connsiteX1" fmla="*/ 28827 w 28876"/>
              <a:gd name="connsiteY1" fmla="*/ 75 h 16286"/>
              <a:gd name="connsiteX2" fmla="*/ 28876 w 28876"/>
              <a:gd name="connsiteY2" fmla="*/ 16286 h 16286"/>
              <a:gd name="connsiteX3" fmla="*/ 86 w 28876"/>
              <a:gd name="connsiteY3" fmla="*/ 16248 h 16286"/>
              <a:gd name="connsiteX4" fmla="*/ 0 w 28876"/>
              <a:gd name="connsiteY4" fmla="*/ 0 h 1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76" h="16286">
                <a:moveTo>
                  <a:pt x="0" y="0"/>
                </a:moveTo>
                <a:lnTo>
                  <a:pt x="28827" y="75"/>
                </a:lnTo>
                <a:lnTo>
                  <a:pt x="28876" y="16286"/>
                </a:lnTo>
                <a:lnTo>
                  <a:pt x="86" y="1624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999"/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>
            <p:custDataLst>
              <p:tags r:id="rId2"/>
            </p:custDataLst>
          </p:nvPr>
        </p:nvGrpSpPr>
        <p:grpSpPr>
          <a:xfrm rot="0">
            <a:off x="1664022" y="2002427"/>
            <a:ext cx="1757607" cy="1757607"/>
            <a:chOff x="0" y="0"/>
            <a:chExt cx="2343476" cy="2343476"/>
          </a:xfrm>
        </p:grpSpPr>
        <p:sp>
          <p:nvSpPr>
            <p:cNvPr id="3" name="Freeform 3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2343476" cy="2343476"/>
            </a:xfrm>
            <a:custGeom>
              <a:avLst/>
              <a:gdLst/>
              <a:ahLst/>
              <a:cxnLst/>
              <a:rect l="l" t="t" r="r" b="b"/>
              <a:pathLst>
                <a:path w="2343476" h="2343476">
                  <a:moveTo>
                    <a:pt x="0" y="0"/>
                  </a:moveTo>
                  <a:lnTo>
                    <a:pt x="2343476" y="0"/>
                  </a:lnTo>
                  <a:lnTo>
                    <a:pt x="2343476" y="2343476"/>
                  </a:lnTo>
                  <a:lnTo>
                    <a:pt x="0" y="2343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>
              <p:custDataLst>
                <p:tags r:id="rId6"/>
              </p:custDataLst>
            </p:nvPr>
          </p:nvSpPr>
          <p:spPr>
            <a:xfrm>
              <a:off x="246188" y="835786"/>
              <a:ext cx="1851100" cy="614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5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Arial Black" panose="020B0A04020102020204" charset="0"/>
                  <a:ea typeface="Arial Black" panose="020B0A04020102020204" charset="0"/>
                  <a:cs typeface="Arial Black" panose="020B0A04020102020204" charset="0"/>
                  <a:sym typeface="Arial Black" panose="020B0A04020102020204" charset="0"/>
                </a:rPr>
                <a:t>STEP 1</a:t>
              </a:r>
              <a:endParaRPr lang="en-US" sz="2800">
                <a:solidFill>
                  <a:srgbClr val="FFFFFF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endParaRPr>
            </a:p>
          </p:txBody>
        </p:sp>
      </p:grpSp>
      <p:grpSp>
        <p:nvGrpSpPr>
          <p:cNvPr id="5" name="Group 5"/>
          <p:cNvGrpSpPr/>
          <p:nvPr>
            <p:custDataLst>
              <p:tags r:id="rId7"/>
            </p:custDataLst>
          </p:nvPr>
        </p:nvGrpSpPr>
        <p:grpSpPr>
          <a:xfrm rot="0">
            <a:off x="5944861" y="6478249"/>
            <a:ext cx="1757607" cy="1757607"/>
            <a:chOff x="0" y="0"/>
            <a:chExt cx="2343476" cy="2343476"/>
          </a:xfrm>
        </p:grpSpPr>
        <p:sp>
          <p:nvSpPr>
            <p:cNvPr id="6" name="Freeform 6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2343476" cy="2343476"/>
            </a:xfrm>
            <a:custGeom>
              <a:avLst/>
              <a:gdLst/>
              <a:ahLst/>
              <a:cxnLst/>
              <a:rect l="l" t="t" r="r" b="b"/>
              <a:pathLst>
                <a:path w="2343476" h="2343476">
                  <a:moveTo>
                    <a:pt x="0" y="0"/>
                  </a:moveTo>
                  <a:lnTo>
                    <a:pt x="2343476" y="0"/>
                  </a:lnTo>
                  <a:lnTo>
                    <a:pt x="2343476" y="2343476"/>
                  </a:lnTo>
                  <a:lnTo>
                    <a:pt x="0" y="2343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>
              <p:custDataLst>
                <p:tags r:id="rId9"/>
              </p:custDataLst>
            </p:nvPr>
          </p:nvSpPr>
          <p:spPr>
            <a:xfrm>
              <a:off x="246188" y="835786"/>
              <a:ext cx="1851100" cy="614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5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Arial Black" panose="020B0A04020102020204" charset="0"/>
                  <a:ea typeface="Arial Black" panose="020B0A04020102020204" charset="0"/>
                  <a:cs typeface="Arial Black" panose="020B0A04020102020204" charset="0"/>
                  <a:sym typeface="Arial Black" panose="020B0A04020102020204" charset="0"/>
                </a:rPr>
                <a:t>STEP6</a:t>
              </a:r>
              <a:endParaRPr lang="en-US" sz="2800">
                <a:solidFill>
                  <a:srgbClr val="FFFFFF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endParaRPr>
            </a:p>
          </p:txBody>
        </p:sp>
      </p:grpSp>
      <p:grpSp>
        <p:nvGrpSpPr>
          <p:cNvPr id="8" name="Group 8"/>
          <p:cNvGrpSpPr/>
          <p:nvPr>
            <p:custDataLst>
              <p:tags r:id="rId10"/>
            </p:custDataLst>
          </p:nvPr>
        </p:nvGrpSpPr>
        <p:grpSpPr>
          <a:xfrm rot="0">
            <a:off x="6169956" y="1999349"/>
            <a:ext cx="1757607" cy="1757607"/>
            <a:chOff x="0" y="0"/>
            <a:chExt cx="2343476" cy="2343476"/>
          </a:xfrm>
        </p:grpSpPr>
        <p:sp>
          <p:nvSpPr>
            <p:cNvPr id="9" name="Freeform 9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2343476" cy="2343476"/>
            </a:xfrm>
            <a:custGeom>
              <a:avLst/>
              <a:gdLst/>
              <a:ahLst/>
              <a:cxnLst/>
              <a:rect l="l" t="t" r="r" b="b"/>
              <a:pathLst>
                <a:path w="2343476" h="2343476">
                  <a:moveTo>
                    <a:pt x="0" y="0"/>
                  </a:moveTo>
                  <a:lnTo>
                    <a:pt x="2343476" y="0"/>
                  </a:lnTo>
                  <a:lnTo>
                    <a:pt x="2343476" y="2343476"/>
                  </a:lnTo>
                  <a:lnTo>
                    <a:pt x="0" y="2343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>
              <p:custDataLst>
                <p:tags r:id="rId12"/>
              </p:custDataLst>
            </p:nvPr>
          </p:nvSpPr>
          <p:spPr>
            <a:xfrm>
              <a:off x="246188" y="835786"/>
              <a:ext cx="1851100" cy="614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5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Arial Black" panose="020B0A04020102020204" charset="0"/>
                  <a:ea typeface="Arial Black" panose="020B0A04020102020204" charset="0"/>
                  <a:cs typeface="Arial Black" panose="020B0A04020102020204" charset="0"/>
                  <a:sym typeface="Arial Black" panose="020B0A04020102020204" charset="0"/>
                </a:rPr>
                <a:t>STEP2 </a:t>
              </a:r>
              <a:endParaRPr lang="en-US" sz="2800">
                <a:solidFill>
                  <a:srgbClr val="FFFFFF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endParaRPr>
            </a:p>
          </p:txBody>
        </p:sp>
      </p:grpSp>
      <p:grpSp>
        <p:nvGrpSpPr>
          <p:cNvPr id="11" name="Group 11"/>
          <p:cNvGrpSpPr/>
          <p:nvPr>
            <p:custDataLst>
              <p:tags r:id="rId13"/>
            </p:custDataLst>
          </p:nvPr>
        </p:nvGrpSpPr>
        <p:grpSpPr>
          <a:xfrm rot="0">
            <a:off x="10450830" y="6475095"/>
            <a:ext cx="1757680" cy="1757680"/>
            <a:chOff x="0" y="0"/>
            <a:chExt cx="2343476" cy="2343476"/>
          </a:xfrm>
        </p:grpSpPr>
        <p:sp>
          <p:nvSpPr>
            <p:cNvPr id="12" name="Freeform 12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2343476" cy="2343476"/>
            </a:xfrm>
            <a:custGeom>
              <a:avLst/>
              <a:gdLst/>
              <a:ahLst/>
              <a:cxnLst/>
              <a:rect l="l" t="t" r="r" b="b"/>
              <a:pathLst>
                <a:path w="2343476" h="2343476">
                  <a:moveTo>
                    <a:pt x="0" y="0"/>
                  </a:moveTo>
                  <a:lnTo>
                    <a:pt x="2343476" y="0"/>
                  </a:lnTo>
                  <a:lnTo>
                    <a:pt x="2343476" y="2343476"/>
                  </a:lnTo>
                  <a:lnTo>
                    <a:pt x="0" y="2343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>
              <p:custDataLst>
                <p:tags r:id="rId15"/>
              </p:custDataLst>
            </p:nvPr>
          </p:nvSpPr>
          <p:spPr>
            <a:xfrm>
              <a:off x="246188" y="835786"/>
              <a:ext cx="1851100" cy="670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5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Arial Black" panose="020B0A04020102020204" charset="0"/>
                  <a:ea typeface="Arial Black" panose="020B0A04020102020204" charset="0"/>
                  <a:cs typeface="Arial Black" panose="020B0A04020102020204" charset="0"/>
                  <a:sym typeface="Arial Black" panose="020B0A04020102020204" charset="0"/>
                </a:rPr>
                <a:t>STEP5 </a:t>
              </a:r>
              <a:endParaRPr lang="en-US" sz="2800">
                <a:solidFill>
                  <a:srgbClr val="FFFFFF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endParaRPr>
            </a:p>
          </p:txBody>
        </p:sp>
      </p:grpSp>
      <p:grpSp>
        <p:nvGrpSpPr>
          <p:cNvPr id="14" name="Group 14"/>
          <p:cNvGrpSpPr/>
          <p:nvPr>
            <p:custDataLst>
              <p:tags r:id="rId16"/>
            </p:custDataLst>
          </p:nvPr>
        </p:nvGrpSpPr>
        <p:grpSpPr>
          <a:xfrm rot="0">
            <a:off x="10535166" y="2002427"/>
            <a:ext cx="1757607" cy="1757607"/>
            <a:chOff x="0" y="0"/>
            <a:chExt cx="2343476" cy="2343476"/>
          </a:xfrm>
        </p:grpSpPr>
        <p:sp>
          <p:nvSpPr>
            <p:cNvPr id="15" name="Freeform 15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2343476" cy="2343476"/>
            </a:xfrm>
            <a:custGeom>
              <a:avLst/>
              <a:gdLst/>
              <a:ahLst/>
              <a:cxnLst/>
              <a:rect l="l" t="t" r="r" b="b"/>
              <a:pathLst>
                <a:path w="2343476" h="2343476">
                  <a:moveTo>
                    <a:pt x="0" y="0"/>
                  </a:moveTo>
                  <a:lnTo>
                    <a:pt x="2343476" y="0"/>
                  </a:lnTo>
                  <a:lnTo>
                    <a:pt x="2343476" y="2343476"/>
                  </a:lnTo>
                  <a:lnTo>
                    <a:pt x="0" y="2343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>
              <p:custDataLst>
                <p:tags r:id="rId18"/>
              </p:custDataLst>
            </p:nvPr>
          </p:nvSpPr>
          <p:spPr>
            <a:xfrm>
              <a:off x="246188" y="835786"/>
              <a:ext cx="1851100" cy="614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5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Arial Black" panose="020B0A04020102020204" charset="0"/>
                  <a:ea typeface="Arial Black" panose="020B0A04020102020204" charset="0"/>
                  <a:cs typeface="Arial Black" panose="020B0A04020102020204" charset="0"/>
                  <a:sym typeface="Arial Black" panose="020B0A04020102020204" charset="0"/>
                </a:rPr>
                <a:t>STEP3 </a:t>
              </a:r>
              <a:endParaRPr lang="en-US" sz="2800">
                <a:solidFill>
                  <a:srgbClr val="FFFFFF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endParaRPr>
            </a:p>
          </p:txBody>
        </p:sp>
      </p:grpSp>
      <p:grpSp>
        <p:nvGrpSpPr>
          <p:cNvPr id="17" name="Group 17"/>
          <p:cNvGrpSpPr/>
          <p:nvPr>
            <p:custDataLst>
              <p:tags r:id="rId19"/>
            </p:custDataLst>
          </p:nvPr>
        </p:nvGrpSpPr>
        <p:grpSpPr>
          <a:xfrm rot="0">
            <a:off x="14816006" y="6478249"/>
            <a:ext cx="1757607" cy="1757607"/>
            <a:chOff x="0" y="0"/>
            <a:chExt cx="2343476" cy="2343476"/>
          </a:xfrm>
        </p:grpSpPr>
        <p:sp>
          <p:nvSpPr>
            <p:cNvPr id="18" name="Freeform 18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2343476" cy="2343476"/>
            </a:xfrm>
            <a:custGeom>
              <a:avLst/>
              <a:gdLst/>
              <a:ahLst/>
              <a:cxnLst/>
              <a:rect l="l" t="t" r="r" b="b"/>
              <a:pathLst>
                <a:path w="2343476" h="2343476">
                  <a:moveTo>
                    <a:pt x="0" y="0"/>
                  </a:moveTo>
                  <a:lnTo>
                    <a:pt x="2343476" y="0"/>
                  </a:lnTo>
                  <a:lnTo>
                    <a:pt x="2343476" y="2343476"/>
                  </a:lnTo>
                  <a:lnTo>
                    <a:pt x="0" y="2343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>
              <p:custDataLst>
                <p:tags r:id="rId21"/>
              </p:custDataLst>
            </p:nvPr>
          </p:nvSpPr>
          <p:spPr>
            <a:xfrm>
              <a:off x="246188" y="835786"/>
              <a:ext cx="1851100" cy="614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5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Arial Black" panose="020B0A04020102020204" charset="0"/>
                  <a:ea typeface="Arial Black" panose="020B0A04020102020204" charset="0"/>
                  <a:cs typeface="Arial Black" panose="020B0A04020102020204" charset="0"/>
                  <a:sym typeface="Arial Black" panose="020B0A04020102020204" charset="0"/>
                </a:rPr>
                <a:t>STEP4 </a:t>
              </a:r>
              <a:endParaRPr lang="en-US" sz="2800">
                <a:solidFill>
                  <a:srgbClr val="FFFFFF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Arial Black" panose="020B0A04020102020204" charset="0"/>
              </a:endParaRPr>
            </a:p>
          </p:txBody>
        </p:sp>
      </p:grpSp>
      <p:grpSp>
        <p:nvGrpSpPr>
          <p:cNvPr id="20" name="Group 20"/>
          <p:cNvGrpSpPr/>
          <p:nvPr>
            <p:custDataLst>
              <p:tags r:id="rId22"/>
            </p:custDataLst>
          </p:nvPr>
        </p:nvGrpSpPr>
        <p:grpSpPr>
          <a:xfrm rot="0">
            <a:off x="537026" y="3890666"/>
            <a:ext cx="13299745" cy="1474764"/>
            <a:chOff x="0" y="-47625"/>
            <a:chExt cx="17732991" cy="1966352"/>
          </a:xfrm>
        </p:grpSpPr>
        <p:sp>
          <p:nvSpPr>
            <p:cNvPr id="21" name="TextBox 21"/>
            <p:cNvSpPr txBox="1"/>
            <p:nvPr>
              <p:custDataLst>
                <p:tags r:id="rId23"/>
              </p:custDataLst>
            </p:nvPr>
          </p:nvSpPr>
          <p:spPr>
            <a:xfrm>
              <a:off x="0" y="-47625"/>
              <a:ext cx="5348798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zh-CN" altLang="en-US" sz="2800">
                  <a:solidFill>
                    <a:srgbClr val="940041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请输入</a:t>
              </a:r>
              <a:r>
                <a:rPr lang="zh-CN" altLang="en-US" sz="2800">
                  <a:solidFill>
                    <a:srgbClr val="940041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文字</a:t>
              </a:r>
              <a:endParaRPr lang="zh-CN" altLang="en-US" sz="2800">
                <a:solidFill>
                  <a:srgbClr val="940041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22" name="TextBox 22"/>
            <p:cNvSpPr txBox="1"/>
            <p:nvPr>
              <p:custDataLst>
                <p:tags r:id="rId24"/>
              </p:custDataLst>
            </p:nvPr>
          </p:nvSpPr>
          <p:spPr>
            <a:xfrm>
              <a:off x="847" y="810440"/>
              <a:ext cx="5348798" cy="1107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请输入文字，请输入文字，请输入文字，请输入文字，请请输入文字，请输入文</a:t>
              </a:r>
              <a:endParaRPr lang="en-US" sz="1800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42" name="TextBox 22"/>
            <p:cNvSpPr txBox="1"/>
            <p:nvPr>
              <p:custDataLst>
                <p:tags r:id="rId25"/>
              </p:custDataLst>
            </p:nvPr>
          </p:nvSpPr>
          <p:spPr>
            <a:xfrm>
              <a:off x="6192520" y="811287"/>
              <a:ext cx="5348798" cy="1107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请输入文字，请输入文字，请输入文字，请输入文字，请请输入文字，请输入文</a:t>
              </a:r>
              <a:endParaRPr lang="en-US" sz="1800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43" name="TextBox 22"/>
            <p:cNvSpPr txBox="1"/>
            <p:nvPr>
              <p:custDataLst>
                <p:tags r:id="rId26"/>
              </p:custDataLst>
            </p:nvPr>
          </p:nvSpPr>
          <p:spPr>
            <a:xfrm>
              <a:off x="12384193" y="802820"/>
              <a:ext cx="5348798" cy="1107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>
                  <a:solidFill>
                    <a:srgbClr val="1D1233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请输入文字，请输入文字，请输入文字，请输入文字，请请输入文字，请输入文</a:t>
              </a:r>
              <a:endParaRPr lang="en-US" sz="1800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</p:grpSp>
      <p:sp>
        <p:nvSpPr>
          <p:cNvPr id="24" name="TextBox 24"/>
          <p:cNvSpPr txBox="1"/>
          <p:nvPr>
            <p:custDataLst>
              <p:tags r:id="rId27"/>
            </p:custDataLst>
          </p:nvPr>
        </p:nvSpPr>
        <p:spPr>
          <a:xfrm>
            <a:off x="4817745" y="8366760"/>
            <a:ext cx="4011295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zh-CN" altLang="en-US" sz="2800">
                <a:solidFill>
                  <a:srgbClr val="940041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</a:t>
            </a:r>
            <a:endParaRPr lang="zh-CN" altLang="en-US" sz="2800">
              <a:solidFill>
                <a:srgbClr val="940041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ctr">
              <a:lnSpc>
                <a:spcPts val="3920"/>
              </a:lnSpc>
            </a:pPr>
            <a:endParaRPr lang="en-US" sz="2800">
              <a:solidFill>
                <a:srgbClr val="940041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26" name="Group 26"/>
          <p:cNvGrpSpPr/>
          <p:nvPr>
            <p:custDataLst>
              <p:tags r:id="rId28"/>
            </p:custDataLst>
          </p:nvPr>
        </p:nvGrpSpPr>
        <p:grpSpPr>
          <a:xfrm rot="0">
            <a:off x="5089236" y="3892686"/>
            <a:ext cx="4011599" cy="781344"/>
            <a:chOff x="0" y="-47625"/>
            <a:chExt cx="5348798" cy="1041792"/>
          </a:xfrm>
        </p:grpSpPr>
        <p:sp>
          <p:nvSpPr>
            <p:cNvPr id="27" name="TextBox 27"/>
            <p:cNvSpPr txBox="1"/>
            <p:nvPr>
              <p:custDataLst>
                <p:tags r:id="rId29"/>
              </p:custDataLst>
            </p:nvPr>
          </p:nvSpPr>
          <p:spPr>
            <a:xfrm>
              <a:off x="0" y="-47625"/>
              <a:ext cx="5348798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zh-CN" altLang="en-US" sz="2800">
                  <a:solidFill>
                    <a:srgbClr val="940041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请输入文字</a:t>
              </a:r>
              <a:endParaRPr lang="en-US" sz="2800" u="none">
                <a:solidFill>
                  <a:srgbClr val="940041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666507"/>
              <a:ext cx="5348798" cy="327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20"/>
                </a:lnSpc>
                <a:spcBef>
                  <a:spcPct val="0"/>
                </a:spcBef>
              </a:pPr>
              <a:endParaRPr lang="en-US" sz="1800" u="none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</p:grpSp>
      <p:sp>
        <p:nvSpPr>
          <p:cNvPr id="30" name="TextBox 30"/>
          <p:cNvSpPr txBox="1"/>
          <p:nvPr>
            <p:custDataLst>
              <p:tags r:id="rId30"/>
            </p:custDataLst>
          </p:nvPr>
        </p:nvSpPr>
        <p:spPr>
          <a:xfrm>
            <a:off x="9370060" y="8368665"/>
            <a:ext cx="4011295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zh-CN" altLang="en-US" sz="2800">
                <a:solidFill>
                  <a:srgbClr val="940041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</a:t>
            </a:r>
            <a:endParaRPr lang="en-US" sz="2800" u="none">
              <a:solidFill>
                <a:srgbClr val="940041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33" name="TextBox 33"/>
          <p:cNvSpPr txBox="1"/>
          <p:nvPr>
            <p:custDataLst>
              <p:tags r:id="rId31"/>
            </p:custDataLst>
          </p:nvPr>
        </p:nvSpPr>
        <p:spPr>
          <a:xfrm>
            <a:off x="9641205" y="3892550"/>
            <a:ext cx="4011295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zh-CN" altLang="en-US" sz="2800">
                <a:solidFill>
                  <a:srgbClr val="940041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</a:t>
            </a:r>
            <a:endParaRPr lang="en-US" sz="2800" u="none">
              <a:solidFill>
                <a:srgbClr val="940041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36" name="TextBox 36"/>
          <p:cNvSpPr txBox="1"/>
          <p:nvPr>
            <p:custDataLst>
              <p:tags r:id="rId32"/>
            </p:custDataLst>
          </p:nvPr>
        </p:nvSpPr>
        <p:spPr>
          <a:xfrm>
            <a:off x="13922375" y="8368665"/>
            <a:ext cx="4011295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zh-CN" altLang="en-US" sz="2800">
                <a:solidFill>
                  <a:srgbClr val="940041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</a:t>
            </a:r>
            <a:endParaRPr lang="en-US" sz="2800" u="none">
              <a:solidFill>
                <a:srgbClr val="940041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38" name="Freeform 38"/>
          <p:cNvSpPr/>
          <p:nvPr>
            <p:custDataLst>
              <p:tags r:id="rId33"/>
            </p:custDataLst>
          </p:nvPr>
        </p:nvSpPr>
        <p:spPr>
          <a:xfrm rot="-10800000">
            <a:off x="9008282" y="2515310"/>
            <a:ext cx="727850" cy="731842"/>
          </a:xfrm>
          <a:custGeom>
            <a:avLst/>
            <a:gdLst/>
            <a:ahLst/>
            <a:cxnLst/>
            <a:rect l="l" t="t" r="r" b="b"/>
            <a:pathLst>
              <a:path w="727850" h="731842">
                <a:moveTo>
                  <a:pt x="0" y="0"/>
                </a:moveTo>
                <a:lnTo>
                  <a:pt x="727850" y="0"/>
                </a:lnTo>
                <a:lnTo>
                  <a:pt x="727850" y="731842"/>
                </a:lnTo>
                <a:lnTo>
                  <a:pt x="0" y="731842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>
            <p:custDataLst>
              <p:tags r:id="rId36"/>
            </p:custDataLst>
          </p:nvPr>
        </p:nvSpPr>
        <p:spPr>
          <a:xfrm rot="-10800000" flipH="1">
            <a:off x="13289121" y="6991131"/>
            <a:ext cx="727850" cy="731842"/>
          </a:xfrm>
          <a:custGeom>
            <a:avLst/>
            <a:gdLst/>
            <a:ahLst/>
            <a:cxnLst/>
            <a:rect l="l" t="t" r="r" b="b"/>
            <a:pathLst>
              <a:path w="727850" h="731842">
                <a:moveTo>
                  <a:pt x="727850" y="0"/>
                </a:moveTo>
                <a:lnTo>
                  <a:pt x="0" y="0"/>
                </a:lnTo>
                <a:lnTo>
                  <a:pt x="0" y="731842"/>
                </a:lnTo>
                <a:lnTo>
                  <a:pt x="727850" y="731842"/>
                </a:lnTo>
                <a:lnTo>
                  <a:pt x="72785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>
            <p:custDataLst>
              <p:tags r:id="rId37"/>
            </p:custDataLst>
          </p:nvPr>
        </p:nvSpPr>
        <p:spPr>
          <a:xfrm rot="-10800000">
            <a:off x="4361386" y="2367556"/>
            <a:ext cx="727850" cy="731842"/>
          </a:xfrm>
          <a:custGeom>
            <a:avLst/>
            <a:gdLst/>
            <a:ahLst/>
            <a:cxnLst/>
            <a:rect l="l" t="t" r="r" b="b"/>
            <a:pathLst>
              <a:path w="727850" h="731842">
                <a:moveTo>
                  <a:pt x="0" y="0"/>
                </a:moveTo>
                <a:lnTo>
                  <a:pt x="727850" y="0"/>
                </a:lnTo>
                <a:lnTo>
                  <a:pt x="727850" y="731842"/>
                </a:lnTo>
                <a:lnTo>
                  <a:pt x="0" y="731842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>
            <p:custDataLst>
              <p:tags r:id="rId38"/>
            </p:custDataLst>
          </p:nvPr>
        </p:nvSpPr>
        <p:spPr>
          <a:xfrm rot="-10800000" flipH="1">
            <a:off x="8642225" y="6843377"/>
            <a:ext cx="727850" cy="731842"/>
          </a:xfrm>
          <a:custGeom>
            <a:avLst/>
            <a:gdLst/>
            <a:ahLst/>
            <a:cxnLst/>
            <a:rect l="l" t="t" r="r" b="b"/>
            <a:pathLst>
              <a:path w="727850" h="731842">
                <a:moveTo>
                  <a:pt x="727851" y="0"/>
                </a:moveTo>
                <a:lnTo>
                  <a:pt x="0" y="0"/>
                </a:lnTo>
                <a:lnTo>
                  <a:pt x="0" y="731842"/>
                </a:lnTo>
                <a:lnTo>
                  <a:pt x="727851" y="731842"/>
                </a:lnTo>
                <a:lnTo>
                  <a:pt x="727851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grpSp>
        <p:nvGrpSpPr>
          <p:cNvPr id="50" name="Group 8"/>
          <p:cNvGrpSpPr/>
          <p:nvPr/>
        </p:nvGrpSpPr>
        <p:grpSpPr>
          <a:xfrm rot="0">
            <a:off x="-38100" y="-635"/>
            <a:ext cx="18386425" cy="1543685"/>
            <a:chOff x="0" y="0"/>
            <a:chExt cx="5249380" cy="812800"/>
          </a:xfrm>
        </p:grpSpPr>
        <p:sp>
          <p:nvSpPr>
            <p:cNvPr id="51" name="Freeform 9"/>
            <p:cNvSpPr/>
            <p:nvPr>
              <p:custDataLst>
                <p:tags r:id="rId39"/>
              </p:custDataLst>
            </p:nvPr>
          </p:nvSpPr>
          <p:spPr>
            <a:xfrm>
              <a:off x="0" y="0"/>
              <a:ext cx="5249380" cy="812800"/>
            </a:xfrm>
            <a:custGeom>
              <a:avLst/>
              <a:gdLst/>
              <a:ahLst/>
              <a:cxnLst/>
              <a:rect l="l" t="t" r="r" b="b"/>
              <a:pathLst>
                <a:path w="5249380" h="812800">
                  <a:moveTo>
                    <a:pt x="19810" y="0"/>
                  </a:moveTo>
                  <a:lnTo>
                    <a:pt x="5229570" y="0"/>
                  </a:lnTo>
                  <a:cubicBezTo>
                    <a:pt x="5240511" y="0"/>
                    <a:pt x="5249380" y="8869"/>
                    <a:pt x="5249380" y="19810"/>
                  </a:cubicBezTo>
                  <a:lnTo>
                    <a:pt x="5249380" y="792990"/>
                  </a:lnTo>
                  <a:cubicBezTo>
                    <a:pt x="5249380" y="803931"/>
                    <a:pt x="5240511" y="812800"/>
                    <a:pt x="5229570" y="812800"/>
                  </a:cubicBezTo>
                  <a:lnTo>
                    <a:pt x="19810" y="812800"/>
                  </a:lnTo>
                  <a:cubicBezTo>
                    <a:pt x="8869" y="812800"/>
                    <a:pt x="0" y="803931"/>
                    <a:pt x="0" y="792990"/>
                  </a:cubicBezTo>
                  <a:lnTo>
                    <a:pt x="0" y="19810"/>
                  </a:lnTo>
                  <a:cubicBezTo>
                    <a:pt x="0" y="8869"/>
                    <a:pt x="8869" y="0"/>
                    <a:pt x="19810" y="0"/>
                  </a:cubicBezTo>
                  <a:close/>
                </a:path>
              </a:pathLst>
            </a:custGeom>
            <a:solidFill>
              <a:srgbClr val="940041"/>
            </a:solidFill>
          </p:spPr>
        </p:sp>
        <p:sp>
          <p:nvSpPr>
            <p:cNvPr id="52" name="TextBox 10"/>
            <p:cNvSpPr txBox="1"/>
            <p:nvPr>
              <p:custDataLst>
                <p:tags r:id="rId40"/>
              </p:custDataLst>
            </p:nvPr>
          </p:nvSpPr>
          <p:spPr>
            <a:xfrm>
              <a:off x="0" y="-57150"/>
              <a:ext cx="524938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id="44" name="TextBox 22"/>
          <p:cNvSpPr txBox="1"/>
          <p:nvPr>
            <p:custDataLst>
              <p:tags r:id="rId41"/>
            </p:custDataLst>
          </p:nvPr>
        </p:nvSpPr>
        <p:spPr>
          <a:xfrm>
            <a:off x="4817561" y="8953815"/>
            <a:ext cx="401159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zh-CN" altLang="en-US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请输入文字，请输入文字，请输入文字，请输入文字，请请输入文字，请输入文</a:t>
            </a:r>
            <a:endParaRPr lang="en-US" sz="1800">
              <a:solidFill>
                <a:srgbClr val="000000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45" name="TextBox 22"/>
          <p:cNvSpPr txBox="1"/>
          <p:nvPr>
            <p:custDataLst>
              <p:tags r:id="rId42"/>
            </p:custDataLst>
          </p:nvPr>
        </p:nvSpPr>
        <p:spPr>
          <a:xfrm>
            <a:off x="9369876" y="8940480"/>
            <a:ext cx="401159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zh-CN" altLang="en-US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请输入文字，请输入文字，请输入文字，请输入文字，请请输入文字，请输入文</a:t>
            </a:r>
            <a:endParaRPr lang="en-US" sz="1800">
              <a:solidFill>
                <a:srgbClr val="000000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46" name="TextBox 22"/>
          <p:cNvSpPr txBox="1"/>
          <p:nvPr>
            <p:custDataLst>
              <p:tags r:id="rId43"/>
            </p:custDataLst>
          </p:nvPr>
        </p:nvSpPr>
        <p:spPr>
          <a:xfrm>
            <a:off x="13932986" y="8941115"/>
            <a:ext cx="401159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zh-CN" altLang="en-US">
                <a:solidFill>
                  <a:srgbClr val="1D1233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请输入文字，请输入文字，请输入文字，请输入文字，请请输入文字，请输入文</a:t>
            </a:r>
            <a:endParaRPr lang="en-US" sz="1800">
              <a:solidFill>
                <a:srgbClr val="000000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pic>
        <p:nvPicPr>
          <p:cNvPr id="23" name="图片 22" descr="深圳大学白色logo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60680" y="266700"/>
            <a:ext cx="2960370" cy="10629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" y="0"/>
            <a:ext cx="18329275" cy="10266680"/>
          </a:xfrm>
          <a:custGeom>
            <a:avLst/>
            <a:gdLst>
              <a:gd name="connsiteX0" fmla="*/ 3 w 28865"/>
              <a:gd name="connsiteY0" fmla="*/ 0 h 16168"/>
              <a:gd name="connsiteX1" fmla="*/ 28788 w 28865"/>
              <a:gd name="connsiteY1" fmla="*/ 11 h 16168"/>
              <a:gd name="connsiteX2" fmla="*/ 28865 w 28865"/>
              <a:gd name="connsiteY2" fmla="*/ 16157 h 16168"/>
              <a:gd name="connsiteX3" fmla="*/ 0 w 28865"/>
              <a:gd name="connsiteY3" fmla="*/ 16168 h 16168"/>
              <a:gd name="connsiteX4" fmla="*/ 3 w 28865"/>
              <a:gd name="connsiteY4" fmla="*/ 0 h 1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5" h="16168">
                <a:moveTo>
                  <a:pt x="3" y="0"/>
                </a:moveTo>
                <a:lnTo>
                  <a:pt x="28788" y="11"/>
                </a:lnTo>
                <a:lnTo>
                  <a:pt x="28865" y="16157"/>
                </a:lnTo>
                <a:lnTo>
                  <a:pt x="0" y="16168"/>
                </a:lnTo>
                <a:lnTo>
                  <a:pt x="3" y="0"/>
                </a:lnTo>
                <a:close/>
              </a:path>
            </a:pathLst>
          </a:custGeom>
          <a:blipFill>
            <a:blip r:embed="rId1">
              <a:alphaModFix amt="8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8000" y="1028700"/>
            <a:ext cx="9252585" cy="9307830"/>
          </a:xfrm>
          <a:prstGeom prst="rect">
            <a:avLst/>
          </a:prstGeom>
          <a:blipFill>
            <a:blip r:embed="rId2">
              <a:alphaModFix amt="6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450384" y="2198430"/>
            <a:ext cx="9036804" cy="4506756"/>
            <a:chOff x="0" y="0"/>
            <a:chExt cx="12049072" cy="600900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371795"/>
              <a:ext cx="12049072" cy="2090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180"/>
                </a:lnSpc>
              </a:p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0571127" cy="2090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180"/>
                </a:lnSpc>
              </a:p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792" y="5485514"/>
              <a:ext cx="11657986" cy="523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5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450940" y="2813333"/>
            <a:ext cx="11907118" cy="5692481"/>
            <a:chOff x="0" y="0"/>
            <a:chExt cx="15876157" cy="75899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057459" cy="7589974"/>
            </a:xfrm>
            <a:custGeom>
              <a:avLst/>
              <a:gdLst/>
              <a:ahLst/>
              <a:cxnLst/>
              <a:rect l="l" t="t" r="r" b="b"/>
              <a:pathLst>
                <a:path w="10057459" h="7589974">
                  <a:moveTo>
                    <a:pt x="0" y="0"/>
                  </a:moveTo>
                  <a:lnTo>
                    <a:pt x="10057459" y="0"/>
                  </a:lnTo>
                  <a:lnTo>
                    <a:pt x="10057459" y="7589974"/>
                  </a:lnTo>
                  <a:lnTo>
                    <a:pt x="0" y="7589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28" r="-328"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10351365" y="1098278"/>
              <a:ext cx="5524792" cy="4591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215"/>
                </a:lnSpc>
              </a:pPr>
              <a:r>
                <a:rPr lang="en-US" sz="22680" spc="42">
                  <a:solidFill>
                    <a:srgbClr val="A40048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02</a:t>
              </a:r>
              <a:endParaRPr lang="en-US" sz="22680" spc="42">
                <a:solidFill>
                  <a:srgbClr val="A4004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416099" y="1996787"/>
            <a:ext cx="4554518" cy="816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2725" spc="128">
                <a:solidFill>
                  <a:srgbClr val="A4004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SHENZHEN</a:t>
            </a:r>
            <a:endParaRPr lang="en-US" sz="2725" spc="128">
              <a:solidFill>
                <a:srgbClr val="A40048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  <a:p>
            <a:pPr algn="ctr">
              <a:lnSpc>
                <a:spcPts val="3215"/>
              </a:lnSpc>
            </a:pPr>
            <a:r>
              <a:rPr lang="en-US" sz="2725" spc="128">
                <a:solidFill>
                  <a:srgbClr val="A4004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UNIVERSITY </a:t>
            </a:r>
            <a:endParaRPr lang="en-US" sz="2725" spc="128">
              <a:solidFill>
                <a:srgbClr val="A40048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grpSp>
        <p:nvGrpSpPr>
          <p:cNvPr id="50" name="Group 8"/>
          <p:cNvGrpSpPr/>
          <p:nvPr/>
        </p:nvGrpSpPr>
        <p:grpSpPr>
          <a:xfrm rot="0">
            <a:off x="-123825" y="-635"/>
            <a:ext cx="18472150" cy="1543685"/>
            <a:chOff x="0" y="0"/>
            <a:chExt cx="5249380" cy="812800"/>
          </a:xfrm>
        </p:grpSpPr>
        <p:sp>
          <p:nvSpPr>
            <p:cNvPr id="51" name="Freeform 9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5249380" cy="812800"/>
            </a:xfrm>
            <a:custGeom>
              <a:avLst/>
              <a:gdLst/>
              <a:ahLst/>
              <a:cxnLst/>
              <a:rect l="l" t="t" r="r" b="b"/>
              <a:pathLst>
                <a:path w="5249380" h="812800">
                  <a:moveTo>
                    <a:pt x="19810" y="0"/>
                  </a:moveTo>
                  <a:lnTo>
                    <a:pt x="5229570" y="0"/>
                  </a:lnTo>
                  <a:cubicBezTo>
                    <a:pt x="5240511" y="0"/>
                    <a:pt x="5249380" y="8869"/>
                    <a:pt x="5249380" y="19810"/>
                  </a:cubicBezTo>
                  <a:lnTo>
                    <a:pt x="5249380" y="792990"/>
                  </a:lnTo>
                  <a:cubicBezTo>
                    <a:pt x="5249380" y="803931"/>
                    <a:pt x="5240511" y="812800"/>
                    <a:pt x="5229570" y="812800"/>
                  </a:cubicBezTo>
                  <a:lnTo>
                    <a:pt x="19810" y="812800"/>
                  </a:lnTo>
                  <a:cubicBezTo>
                    <a:pt x="8869" y="812800"/>
                    <a:pt x="0" y="803931"/>
                    <a:pt x="0" y="792990"/>
                  </a:cubicBezTo>
                  <a:lnTo>
                    <a:pt x="0" y="19810"/>
                  </a:lnTo>
                  <a:cubicBezTo>
                    <a:pt x="0" y="8869"/>
                    <a:pt x="8869" y="0"/>
                    <a:pt x="19810" y="0"/>
                  </a:cubicBezTo>
                  <a:close/>
                </a:path>
              </a:pathLst>
            </a:custGeom>
            <a:solidFill>
              <a:srgbClr val="940041"/>
            </a:solidFill>
          </p:spPr>
        </p:sp>
        <p:sp>
          <p:nvSpPr>
            <p:cNvPr id="52" name="TextBox 10"/>
            <p:cNvSpPr txBox="1"/>
            <p:nvPr>
              <p:custDataLst>
                <p:tags r:id="rId6"/>
              </p:custDataLst>
            </p:nvPr>
          </p:nvSpPr>
          <p:spPr>
            <a:xfrm>
              <a:off x="0" y="-57150"/>
              <a:ext cx="524938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520"/>
                </a:lnSpc>
              </a:pPr>
            </a:p>
          </p:txBody>
        </p:sp>
      </p:grpSp>
      <p:pic>
        <p:nvPicPr>
          <p:cNvPr id="4" name="图片 3" descr="深圳大学白色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80" y="266700"/>
            <a:ext cx="2960370" cy="1062990"/>
          </a:xfrm>
          <a:prstGeom prst="rect">
            <a:avLst/>
          </a:prstGeom>
        </p:spPr>
      </p:pic>
      <p:sp>
        <p:nvSpPr>
          <p:cNvPr id="5" name="TextBox 10"/>
          <p:cNvSpPr txBox="1"/>
          <p:nvPr/>
        </p:nvSpPr>
        <p:spPr>
          <a:xfrm>
            <a:off x="1790756" y="7048244"/>
            <a:ext cx="60512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6580"/>
              </a:lnSpc>
            </a:pPr>
            <a:r>
              <a:rPr lang="en-US" sz="5575" spc="262">
                <a:solidFill>
                  <a:srgbClr val="E9E0D5"/>
                </a:solidFill>
                <a:latin typeface="思源黑体 1 Bold"/>
                <a:ea typeface="思源黑体 1 Bold"/>
                <a:cs typeface="思源黑体 1 Bold"/>
                <a:sym typeface="思源黑体 1 Bold"/>
              </a:rPr>
              <a:t>请输入标题</a:t>
            </a:r>
            <a:endParaRPr lang="en-US" sz="5575" spc="262">
              <a:solidFill>
                <a:srgbClr val="E9E0D5"/>
              </a:solidFill>
              <a:latin typeface="思源黑体 1 Bold"/>
              <a:ea typeface="思源黑体 1 Bold"/>
              <a:cs typeface="思源黑体 1 Bold"/>
              <a:sym typeface="思源黑体 1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0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8415"/>
            <a:ext cx="18204815" cy="10291445"/>
          </a:xfrm>
          <a:custGeom>
            <a:avLst/>
            <a:gdLst/>
            <a:ahLst/>
            <a:cxnLst/>
            <a:rect l="l" t="t" r="r" b="b"/>
            <a:pathLst>
              <a:path w="21146838" h="14097892">
                <a:moveTo>
                  <a:pt x="0" y="0"/>
                </a:moveTo>
                <a:lnTo>
                  <a:pt x="21146838" y="0"/>
                </a:lnTo>
                <a:lnTo>
                  <a:pt x="21146838" y="14097892"/>
                </a:lnTo>
                <a:lnTo>
                  <a:pt x="0" y="140978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4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934919" y="5264330"/>
            <a:ext cx="7488607" cy="4199390"/>
          </a:xfrm>
          <a:custGeom>
            <a:avLst/>
            <a:gdLst/>
            <a:ahLst/>
            <a:cxnLst/>
            <a:rect l="l" t="t" r="r" b="b"/>
            <a:pathLst>
              <a:path w="7488607" h="4199390">
                <a:moveTo>
                  <a:pt x="0" y="0"/>
                </a:moveTo>
                <a:lnTo>
                  <a:pt x="7488607" y="0"/>
                </a:lnTo>
                <a:lnTo>
                  <a:pt x="7488607" y="4199390"/>
                </a:lnTo>
                <a:lnTo>
                  <a:pt x="0" y="4199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832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71600" y="1696720"/>
            <a:ext cx="6268720" cy="182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45"/>
              </a:lnSpc>
            </a:pPr>
            <a:r>
              <a:rPr lang="zh-CN" altLang="en-US" sz="1780">
                <a:solidFill>
                  <a:srgbClr val="F8F8F8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请在此输入你的文字；</a:t>
            </a:r>
            <a:r>
              <a:rPr lang="zh-CN" altLang="en-US" sz="1780">
                <a:solidFill>
                  <a:srgbClr val="F8F8F8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请在此输入你的文字；请在此输</a:t>
            </a:r>
            <a:endParaRPr lang="zh-CN" altLang="en-US" sz="1780">
              <a:solidFill>
                <a:srgbClr val="F8F8F8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l">
              <a:lnSpc>
                <a:spcPts val="2845"/>
              </a:lnSpc>
            </a:pPr>
            <a:r>
              <a:rPr lang="zh-CN" altLang="en-US" sz="1780">
                <a:solidFill>
                  <a:srgbClr val="F8F8F8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入你的文字；请在此输入你的文字；请在此输入你的文字；</a:t>
            </a:r>
            <a:endParaRPr lang="zh-CN" altLang="en-US" sz="1780">
              <a:solidFill>
                <a:srgbClr val="F8F8F8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l">
              <a:lnSpc>
                <a:spcPts val="2845"/>
              </a:lnSpc>
            </a:pPr>
            <a:r>
              <a:rPr lang="zh-CN" altLang="en-US" sz="1780">
                <a:solidFill>
                  <a:srgbClr val="F8F8F8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请在此输入你的文字；请在此输入你的文字；请在此输</a:t>
            </a:r>
            <a:endParaRPr lang="zh-CN" altLang="en-US" sz="1780">
              <a:solidFill>
                <a:srgbClr val="F8F8F8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l">
              <a:lnSpc>
                <a:spcPts val="2845"/>
              </a:lnSpc>
            </a:pPr>
            <a:r>
              <a:rPr lang="zh-CN" altLang="en-US" sz="1780">
                <a:solidFill>
                  <a:srgbClr val="F8F8F8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入你的文字；请在此输入你的文字；请在此输入你的文字；</a:t>
            </a:r>
            <a:endParaRPr lang="zh-CN" altLang="en-US" sz="1780">
              <a:solidFill>
                <a:srgbClr val="F8F8F8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l">
              <a:lnSpc>
                <a:spcPts val="2845"/>
              </a:lnSpc>
            </a:pPr>
            <a:endParaRPr lang="zh-CN" altLang="en-US" sz="1780">
              <a:solidFill>
                <a:srgbClr val="F8F8F8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9118932" y="3695912"/>
            <a:ext cx="8322310" cy="2742565"/>
            <a:chOff x="0" y="-422275"/>
            <a:chExt cx="11096412" cy="3656753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4164617" cy="969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670"/>
                </a:lnSpc>
                <a:spcBef>
                  <a:spcPct val="0"/>
                </a:spcBef>
              </a:pPr>
              <a:r>
                <a:rPr lang="zh-CN" altLang="en-US" sz="4500">
                  <a:solidFill>
                    <a:srgbClr val="F8F8F8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</a:t>
              </a:r>
              <a:r>
                <a:rPr lang="zh-CN" altLang="en-US" sz="4500">
                  <a:solidFill>
                    <a:srgbClr val="F8F8F8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一</a:t>
              </a:r>
              <a:endParaRPr lang="zh-CN" altLang="en-US" sz="4500">
                <a:solidFill>
                  <a:srgbClr val="F8F8F8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88838"/>
              <a:ext cx="4527126" cy="19456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45"/>
                </a:lnSpc>
              </a:pPr>
              <a:r>
                <a:rPr lang="zh-CN" altLang="en-US" sz="2000">
                  <a:solidFill>
                    <a:srgbClr val="F8F8F8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请在此输入你的文字；请在此输入你的文字；请在此输</a:t>
              </a:r>
              <a:endParaRPr lang="zh-CN" altLang="en-US" sz="2000">
                <a:solidFill>
                  <a:srgbClr val="F8F8F8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  <a:p>
              <a:pPr marL="0" lvl="0" indent="0" algn="l">
                <a:lnSpc>
                  <a:spcPts val="2845"/>
                </a:lnSpc>
              </a:pPr>
              <a:r>
                <a:rPr lang="zh-CN" altLang="en-US" sz="2000">
                  <a:solidFill>
                    <a:srgbClr val="F8F8F8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入你的文字；请在此输入你的文字；</a:t>
              </a:r>
              <a:endParaRPr lang="en-US" sz="2000" u="none">
                <a:solidFill>
                  <a:srgbClr val="F8F8F8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42" name="TextBox 9"/>
            <p:cNvSpPr txBox="1"/>
            <p:nvPr/>
          </p:nvSpPr>
          <p:spPr>
            <a:xfrm>
              <a:off x="6569286" y="-422275"/>
              <a:ext cx="4527126" cy="19456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marL="0" lvl="0" indent="0" algn="l">
                <a:lnSpc>
                  <a:spcPts val="2845"/>
                </a:lnSpc>
              </a:pPr>
              <a:r>
                <a:rPr lang="zh-CN" altLang="en-US" sz="2000">
                  <a:solidFill>
                    <a:srgbClr val="F8F8F8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请在此输入你的文字；请在此输入你的文字；请在此输</a:t>
              </a:r>
              <a:endParaRPr lang="zh-CN" altLang="en-US" sz="2000">
                <a:solidFill>
                  <a:srgbClr val="F8F8F8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  <a:p>
              <a:pPr marL="0" lvl="0" indent="0" algn="l">
                <a:lnSpc>
                  <a:spcPts val="2845"/>
                </a:lnSpc>
              </a:pPr>
              <a:r>
                <a:rPr lang="zh-CN" altLang="en-US" sz="2000">
                  <a:solidFill>
                    <a:srgbClr val="F8F8F8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入你的文字；请在此输入你的文字；</a:t>
              </a:r>
              <a:endParaRPr lang="en-US" sz="2000" u="none">
                <a:solidFill>
                  <a:srgbClr val="F8F8F8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3559968" y="1399196"/>
            <a:ext cx="4199390" cy="7488607"/>
            <a:chOff x="1" y="-1"/>
            <a:chExt cx="5599186" cy="9984809"/>
          </a:xfrm>
        </p:grpSpPr>
        <p:sp>
          <p:nvSpPr>
            <p:cNvPr id="11" name="Freeform 11"/>
            <p:cNvSpPr/>
            <p:nvPr/>
          </p:nvSpPr>
          <p:spPr>
            <a:xfrm rot="-5400000">
              <a:off x="-2192811" y="2192811"/>
              <a:ext cx="9984809" cy="5599186"/>
            </a:xfrm>
            <a:custGeom>
              <a:avLst/>
              <a:gdLst/>
              <a:ahLst/>
              <a:cxnLst/>
              <a:rect l="l" t="t" r="r" b="b"/>
              <a:pathLst>
                <a:path w="9984809" h="5599186">
                  <a:moveTo>
                    <a:pt x="0" y="0"/>
                  </a:moveTo>
                  <a:lnTo>
                    <a:pt x="9984809" y="0"/>
                  </a:lnTo>
                  <a:lnTo>
                    <a:pt x="9984809" y="5599187"/>
                  </a:lnTo>
                  <a:lnTo>
                    <a:pt x="0" y="5599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78326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717285" y="1746956"/>
              <a:ext cx="4164617" cy="969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670"/>
                </a:lnSpc>
                <a:spcBef>
                  <a:spcPct val="0"/>
                </a:spcBef>
              </a:pPr>
              <a:r>
                <a:rPr lang="zh-CN" altLang="en-US" sz="4500">
                  <a:solidFill>
                    <a:srgbClr val="F8F8F8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标题三</a:t>
              </a:r>
              <a:endParaRPr lang="zh-CN" altLang="en-US" sz="4500">
                <a:solidFill>
                  <a:srgbClr val="F8F8F8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17285" y="2831580"/>
              <a:ext cx="4164617" cy="546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00"/>
                </a:lnSpc>
                <a:spcBef>
                  <a:spcPct val="0"/>
                </a:spcBef>
              </a:pPr>
              <a:endParaRPr lang="en-US" sz="2000" u="none">
                <a:solidFill>
                  <a:srgbClr val="F8F8F8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17285" y="6009758"/>
              <a:ext cx="4427850" cy="969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670"/>
                </a:lnSpc>
                <a:spcBef>
                  <a:spcPct val="0"/>
                </a:spcBef>
              </a:pPr>
              <a:r>
                <a:rPr lang="zh-CN" altLang="en-US" sz="4500">
                  <a:solidFill>
                    <a:srgbClr val="F8F8F8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</a:t>
              </a:r>
              <a:r>
                <a:rPr lang="zh-CN" altLang="en-US" sz="4500">
                  <a:solidFill>
                    <a:srgbClr val="F8F8F8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四</a:t>
              </a:r>
              <a:endParaRPr lang="zh-CN" altLang="en-US" sz="4500">
                <a:solidFill>
                  <a:srgbClr val="F8F8F8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9118932" y="6834603"/>
            <a:ext cx="8075193" cy="2272698"/>
            <a:chOff x="0" y="-28575"/>
            <a:chExt cx="10766923" cy="303026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4164617" cy="969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670"/>
                </a:lnSpc>
                <a:spcBef>
                  <a:spcPct val="0"/>
                </a:spcBef>
              </a:pPr>
              <a:r>
                <a:rPr lang="zh-CN" altLang="en-US" sz="4500" spc="269">
                  <a:solidFill>
                    <a:srgbClr val="F8F8F8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</a:t>
              </a:r>
              <a:r>
                <a:rPr lang="zh-CN" altLang="en-US" sz="4500" spc="269">
                  <a:solidFill>
                    <a:srgbClr val="F8F8F8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二</a:t>
              </a:r>
              <a:endParaRPr lang="zh-CN" altLang="en-US" sz="4500" spc="269">
                <a:solidFill>
                  <a:srgbClr val="F8F8F8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56049"/>
              <a:ext cx="4164617" cy="1945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45"/>
                </a:lnSpc>
              </a:pPr>
              <a:r>
                <a:rPr lang="zh-CN" altLang="en-US" sz="2000">
                  <a:solidFill>
                    <a:srgbClr val="F8F8F8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请在此输入你的文字；请在此输入你的文字；请在此输</a:t>
              </a:r>
              <a:endParaRPr lang="zh-CN" altLang="en-US" sz="2000">
                <a:solidFill>
                  <a:srgbClr val="F8F8F8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  <a:p>
              <a:pPr marL="0" lvl="0" indent="0" algn="l">
                <a:lnSpc>
                  <a:spcPts val="2845"/>
                </a:lnSpc>
              </a:pPr>
              <a:r>
                <a:rPr lang="zh-CN" altLang="en-US" sz="2000">
                  <a:solidFill>
                    <a:srgbClr val="F8F8F8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入你的文字；请在此输入你的文字；</a:t>
              </a:r>
              <a:endParaRPr lang="en-US" sz="2000" u="none">
                <a:solidFill>
                  <a:srgbClr val="F8F8F8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43" name="TextBox 18"/>
            <p:cNvSpPr txBox="1"/>
            <p:nvPr/>
          </p:nvSpPr>
          <p:spPr>
            <a:xfrm>
              <a:off x="6602306" y="-28531"/>
              <a:ext cx="4164617" cy="1945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l">
                <a:lnSpc>
                  <a:spcPts val="2845"/>
                </a:lnSpc>
              </a:pPr>
              <a:r>
                <a:rPr lang="zh-CN" altLang="en-US" sz="2000">
                  <a:solidFill>
                    <a:srgbClr val="F8F8F8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请在此输入你的文字；请在此输入你的文字；请在此输</a:t>
              </a:r>
              <a:endParaRPr lang="zh-CN" altLang="en-US" sz="2000">
                <a:solidFill>
                  <a:srgbClr val="F8F8F8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  <a:p>
              <a:pPr marL="0" lvl="0" indent="0" algn="l">
                <a:lnSpc>
                  <a:spcPts val="2845"/>
                </a:lnSpc>
              </a:pPr>
              <a:r>
                <a:rPr lang="zh-CN" altLang="en-US" sz="2000">
                  <a:solidFill>
                    <a:srgbClr val="F8F8F8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入你的文字；请在此输入你的文字；</a:t>
              </a:r>
              <a:endParaRPr lang="en-US" sz="2000" u="none">
                <a:solidFill>
                  <a:srgbClr val="F8F8F8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1193052" y="3484217"/>
            <a:ext cx="6149704" cy="6655841"/>
            <a:chOff x="0" y="0"/>
            <a:chExt cx="8199605" cy="8874454"/>
          </a:xfrm>
        </p:grpSpPr>
        <p:sp>
          <p:nvSpPr>
            <p:cNvPr id="22" name="Freeform 22"/>
            <p:cNvSpPr/>
            <p:nvPr/>
          </p:nvSpPr>
          <p:spPr>
            <a:xfrm rot="-10800000">
              <a:off x="283787" y="0"/>
              <a:ext cx="7632031" cy="8874454"/>
            </a:xfrm>
            <a:custGeom>
              <a:avLst/>
              <a:gdLst/>
              <a:ahLst/>
              <a:cxnLst/>
              <a:rect l="l" t="t" r="r" b="b"/>
              <a:pathLst>
                <a:path w="7632031" h="8874454">
                  <a:moveTo>
                    <a:pt x="0" y="0"/>
                  </a:moveTo>
                  <a:lnTo>
                    <a:pt x="7632031" y="0"/>
                  </a:lnTo>
                  <a:lnTo>
                    <a:pt x="7632031" y="8874454"/>
                  </a:lnTo>
                  <a:lnTo>
                    <a:pt x="0" y="8874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9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3" name="Group 23"/>
            <p:cNvGrpSpPr/>
            <p:nvPr/>
          </p:nvGrpSpPr>
          <p:grpSpPr>
            <a:xfrm rot="0">
              <a:off x="0" y="0"/>
              <a:ext cx="8199605" cy="1047730"/>
              <a:chOff x="0" y="0"/>
              <a:chExt cx="12005462" cy="153403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006732" cy="1534036"/>
              </a:xfrm>
              <a:custGeom>
                <a:avLst/>
                <a:gdLst/>
                <a:ahLst/>
                <a:cxnLst/>
                <a:rect l="l" t="t" r="r" b="b"/>
                <a:pathLst>
                  <a:path w="12006732" h="1534036">
                    <a:moveTo>
                      <a:pt x="11453012" y="1534036"/>
                    </a:moveTo>
                    <a:lnTo>
                      <a:pt x="553720" y="1534036"/>
                    </a:lnTo>
                    <a:cubicBezTo>
                      <a:pt x="247650" y="1534036"/>
                      <a:pt x="0" y="1190656"/>
                      <a:pt x="0" y="767938"/>
                    </a:cubicBezTo>
                    <a:cubicBezTo>
                      <a:pt x="0" y="343458"/>
                      <a:pt x="247650" y="0"/>
                      <a:pt x="553720" y="0"/>
                    </a:cubicBezTo>
                    <a:lnTo>
                      <a:pt x="11453012" y="0"/>
                    </a:lnTo>
                    <a:cubicBezTo>
                      <a:pt x="11759081" y="0"/>
                      <a:pt x="12006731" y="343458"/>
                      <a:pt x="12006731" y="767938"/>
                    </a:cubicBezTo>
                    <a:cubicBezTo>
                      <a:pt x="12005462" y="1190656"/>
                      <a:pt x="11757812" y="1534036"/>
                      <a:pt x="11453012" y="1534036"/>
                    </a:cubicBezTo>
                    <a:close/>
                  </a:path>
                </a:pathLst>
              </a:custGeom>
              <a:solidFill>
                <a:srgbClr val="E9E0D5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0">
              <a:off x="1603059" y="4272118"/>
              <a:ext cx="4993487" cy="1047730"/>
              <a:chOff x="0" y="0"/>
              <a:chExt cx="7311220" cy="153403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7312490" cy="1534036"/>
              </a:xfrm>
              <a:custGeom>
                <a:avLst/>
                <a:gdLst/>
                <a:ahLst/>
                <a:cxnLst/>
                <a:rect l="l" t="t" r="r" b="b"/>
                <a:pathLst>
                  <a:path w="7312490" h="1534036">
                    <a:moveTo>
                      <a:pt x="6758770" y="1534036"/>
                    </a:moveTo>
                    <a:lnTo>
                      <a:pt x="553720" y="1534036"/>
                    </a:lnTo>
                    <a:cubicBezTo>
                      <a:pt x="247650" y="1534036"/>
                      <a:pt x="0" y="1190656"/>
                      <a:pt x="0" y="767938"/>
                    </a:cubicBezTo>
                    <a:cubicBezTo>
                      <a:pt x="0" y="343458"/>
                      <a:pt x="247650" y="0"/>
                      <a:pt x="553720" y="0"/>
                    </a:cubicBezTo>
                    <a:lnTo>
                      <a:pt x="6758770" y="0"/>
                    </a:lnTo>
                    <a:cubicBezTo>
                      <a:pt x="7064840" y="0"/>
                      <a:pt x="7312490" y="343458"/>
                      <a:pt x="7312490" y="767938"/>
                    </a:cubicBezTo>
                    <a:cubicBezTo>
                      <a:pt x="7311220" y="1190656"/>
                      <a:pt x="7063570" y="1534036"/>
                      <a:pt x="6758770" y="1534036"/>
                    </a:cubicBezTo>
                    <a:close/>
                  </a:path>
                </a:pathLst>
              </a:custGeom>
              <a:solidFill>
                <a:srgbClr val="E9E0D5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 rot="0">
              <a:off x="1013766" y="2848079"/>
              <a:ext cx="6172073" cy="1047730"/>
              <a:chOff x="0" y="0"/>
              <a:chExt cx="9036848" cy="153403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38118" cy="1534036"/>
              </a:xfrm>
              <a:custGeom>
                <a:avLst/>
                <a:gdLst/>
                <a:ahLst/>
                <a:cxnLst/>
                <a:rect l="l" t="t" r="r" b="b"/>
                <a:pathLst>
                  <a:path w="9038118" h="1534036">
                    <a:moveTo>
                      <a:pt x="8484398" y="1534036"/>
                    </a:moveTo>
                    <a:lnTo>
                      <a:pt x="553720" y="1534036"/>
                    </a:lnTo>
                    <a:cubicBezTo>
                      <a:pt x="247650" y="1534036"/>
                      <a:pt x="0" y="1190656"/>
                      <a:pt x="0" y="767938"/>
                    </a:cubicBezTo>
                    <a:cubicBezTo>
                      <a:pt x="0" y="343458"/>
                      <a:pt x="247650" y="0"/>
                      <a:pt x="553720" y="0"/>
                    </a:cubicBezTo>
                    <a:lnTo>
                      <a:pt x="8484398" y="0"/>
                    </a:lnTo>
                    <a:cubicBezTo>
                      <a:pt x="8790468" y="0"/>
                      <a:pt x="9038118" y="343458"/>
                      <a:pt x="9038118" y="767938"/>
                    </a:cubicBezTo>
                    <a:cubicBezTo>
                      <a:pt x="9036848" y="1190656"/>
                      <a:pt x="8789198" y="1534036"/>
                      <a:pt x="8484398" y="1534036"/>
                    </a:cubicBezTo>
                    <a:close/>
                  </a:path>
                </a:pathLst>
              </a:custGeom>
              <a:solidFill>
                <a:srgbClr val="E9E0D5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 rot="0">
              <a:off x="481414" y="1424039"/>
              <a:ext cx="7236778" cy="1047730"/>
              <a:chOff x="0" y="0"/>
              <a:chExt cx="10595737" cy="153403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0597007" cy="1534036"/>
              </a:xfrm>
              <a:custGeom>
                <a:avLst/>
                <a:gdLst/>
                <a:ahLst/>
                <a:cxnLst/>
                <a:rect l="l" t="t" r="r" b="b"/>
                <a:pathLst>
                  <a:path w="10597007" h="1534036">
                    <a:moveTo>
                      <a:pt x="10043287" y="1534036"/>
                    </a:moveTo>
                    <a:lnTo>
                      <a:pt x="553720" y="1534036"/>
                    </a:lnTo>
                    <a:cubicBezTo>
                      <a:pt x="247650" y="1534036"/>
                      <a:pt x="0" y="1190656"/>
                      <a:pt x="0" y="767938"/>
                    </a:cubicBezTo>
                    <a:cubicBezTo>
                      <a:pt x="0" y="343458"/>
                      <a:pt x="247650" y="0"/>
                      <a:pt x="553720" y="0"/>
                    </a:cubicBezTo>
                    <a:lnTo>
                      <a:pt x="10043287" y="0"/>
                    </a:lnTo>
                    <a:cubicBezTo>
                      <a:pt x="10349357" y="0"/>
                      <a:pt x="10597007" y="343458"/>
                      <a:pt x="10597007" y="767938"/>
                    </a:cubicBezTo>
                    <a:cubicBezTo>
                      <a:pt x="10595737" y="1190656"/>
                      <a:pt x="10348087" y="1534036"/>
                      <a:pt x="10043287" y="1534036"/>
                    </a:cubicBezTo>
                    <a:close/>
                  </a:path>
                </a:pathLst>
              </a:custGeom>
              <a:solidFill>
                <a:srgbClr val="E9E0D5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 rot="0">
              <a:off x="1948614" y="5696158"/>
              <a:ext cx="4302377" cy="1047730"/>
              <a:chOff x="0" y="0"/>
              <a:chExt cx="6299331" cy="153403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00601" cy="1534036"/>
              </a:xfrm>
              <a:custGeom>
                <a:avLst/>
                <a:gdLst/>
                <a:ahLst/>
                <a:cxnLst/>
                <a:rect l="l" t="t" r="r" b="b"/>
                <a:pathLst>
                  <a:path w="6300601" h="1534036">
                    <a:moveTo>
                      <a:pt x="5746881" y="1534036"/>
                    </a:moveTo>
                    <a:lnTo>
                      <a:pt x="553720" y="1534036"/>
                    </a:lnTo>
                    <a:cubicBezTo>
                      <a:pt x="247650" y="1534036"/>
                      <a:pt x="0" y="1190656"/>
                      <a:pt x="0" y="767938"/>
                    </a:cubicBezTo>
                    <a:cubicBezTo>
                      <a:pt x="0" y="343458"/>
                      <a:pt x="247650" y="0"/>
                      <a:pt x="553720" y="0"/>
                    </a:cubicBezTo>
                    <a:lnTo>
                      <a:pt x="5746881" y="0"/>
                    </a:lnTo>
                    <a:cubicBezTo>
                      <a:pt x="6052951" y="0"/>
                      <a:pt x="6300601" y="343458"/>
                      <a:pt x="6300601" y="767938"/>
                    </a:cubicBezTo>
                    <a:cubicBezTo>
                      <a:pt x="6299331" y="1190656"/>
                      <a:pt x="6051681" y="1534036"/>
                      <a:pt x="5746881" y="1534036"/>
                    </a:cubicBezTo>
                    <a:close/>
                  </a:path>
                </a:pathLst>
              </a:custGeom>
              <a:solidFill>
                <a:srgbClr val="E9E0D5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 rot="0">
              <a:off x="2524692" y="7120197"/>
              <a:ext cx="3150221" cy="1047730"/>
              <a:chOff x="0" y="0"/>
              <a:chExt cx="4612400" cy="1534036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4613670" cy="1534036"/>
              </a:xfrm>
              <a:custGeom>
                <a:avLst/>
                <a:gdLst/>
                <a:ahLst/>
                <a:cxnLst/>
                <a:rect l="l" t="t" r="r" b="b"/>
                <a:pathLst>
                  <a:path w="4613670" h="1534036">
                    <a:moveTo>
                      <a:pt x="4059950" y="1534036"/>
                    </a:moveTo>
                    <a:lnTo>
                      <a:pt x="553720" y="1534036"/>
                    </a:lnTo>
                    <a:cubicBezTo>
                      <a:pt x="247650" y="1534036"/>
                      <a:pt x="0" y="1190656"/>
                      <a:pt x="0" y="767938"/>
                    </a:cubicBezTo>
                    <a:cubicBezTo>
                      <a:pt x="0" y="343458"/>
                      <a:pt x="247650" y="0"/>
                      <a:pt x="553720" y="0"/>
                    </a:cubicBezTo>
                    <a:lnTo>
                      <a:pt x="4059950" y="0"/>
                    </a:lnTo>
                    <a:cubicBezTo>
                      <a:pt x="4366020" y="0"/>
                      <a:pt x="4613670" y="343458"/>
                      <a:pt x="4613670" y="767938"/>
                    </a:cubicBezTo>
                    <a:cubicBezTo>
                      <a:pt x="4612400" y="1190656"/>
                      <a:pt x="4364750" y="1534036"/>
                      <a:pt x="4059950" y="1534036"/>
                    </a:cubicBezTo>
                    <a:close/>
                  </a:path>
                </a:pathLst>
              </a:custGeom>
              <a:solidFill>
                <a:srgbClr val="E9E0D5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679403" y="312597"/>
              <a:ext cx="6840800" cy="4309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5"/>
                </a:lnSpc>
                <a:spcBef>
                  <a:spcPct val="0"/>
                </a:spcBef>
              </a:pPr>
              <a:r>
                <a:rPr lang="zh-CN" altLang="en-US" sz="1945" spc="19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</a:t>
              </a:r>
              <a:r>
                <a:rPr lang="zh-CN" altLang="en-US" sz="1945" spc="19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一</a:t>
              </a:r>
              <a:endParaRPr lang="zh-CN" altLang="en-US" sz="1945" spc="19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679403" y="1736637"/>
              <a:ext cx="6840800" cy="4309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5"/>
                </a:lnSpc>
                <a:spcBef>
                  <a:spcPct val="0"/>
                </a:spcBef>
              </a:pPr>
              <a:r>
                <a:rPr lang="zh-CN" altLang="en-US" sz="1945" spc="19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</a:t>
              </a:r>
              <a:r>
                <a:rPr lang="zh-CN" altLang="en-US" sz="1945" spc="19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二</a:t>
              </a:r>
              <a:endParaRPr lang="zh-CN" altLang="en-US" sz="1945" spc="19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316099" y="3160676"/>
              <a:ext cx="5567406" cy="4309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5"/>
                </a:lnSpc>
                <a:spcBef>
                  <a:spcPct val="0"/>
                </a:spcBef>
              </a:pPr>
              <a:r>
                <a:rPr lang="zh-CN" altLang="en-US" sz="1945" spc="19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</a:t>
              </a:r>
              <a:r>
                <a:rPr lang="zh-CN" altLang="en-US" sz="1945" spc="19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三</a:t>
              </a:r>
              <a:endParaRPr lang="zh-CN" altLang="en-US" sz="1945" spc="19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072852" y="4584715"/>
              <a:ext cx="4053901" cy="4309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5"/>
                </a:lnSpc>
                <a:spcBef>
                  <a:spcPct val="0"/>
                </a:spcBef>
              </a:pPr>
              <a:r>
                <a:rPr lang="zh-CN" altLang="en-US" sz="1945" spc="19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</a:t>
              </a:r>
              <a:r>
                <a:rPr lang="zh-CN" altLang="en-US" sz="1945" spc="19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四</a:t>
              </a:r>
              <a:endParaRPr lang="zh-CN" altLang="en-US" sz="1945" spc="19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2223874" y="6008755"/>
              <a:ext cx="3751856" cy="4309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5"/>
                </a:lnSpc>
                <a:spcBef>
                  <a:spcPct val="0"/>
                </a:spcBef>
              </a:pPr>
              <a:r>
                <a:rPr lang="zh-CN" altLang="en-US" sz="1945" spc="19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</a:t>
              </a:r>
              <a:r>
                <a:rPr lang="zh-CN" altLang="en-US" sz="1945" spc="19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五</a:t>
              </a:r>
              <a:endParaRPr lang="zh-CN" altLang="en-US" sz="1945" spc="19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760380" y="7432794"/>
              <a:ext cx="2678845" cy="4309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5"/>
                </a:lnSpc>
                <a:spcBef>
                  <a:spcPct val="0"/>
                </a:spcBef>
              </a:pPr>
              <a:r>
                <a:rPr lang="zh-CN" altLang="en-US" sz="1945" spc="19">
                  <a:solidFill>
                    <a:srgbClr val="000000"/>
                  </a:solidFill>
                  <a:latin typeface="思源黑体 1" panose="020B0500000000000000" charset="-122"/>
                  <a:ea typeface="思源黑体 1" panose="020B0500000000000000" charset="-122"/>
                  <a:cs typeface="思源黑体 1" panose="020B0500000000000000" charset="-122"/>
                  <a:sym typeface="思源黑体 1" panose="020B0500000000000000" charset="-122"/>
                </a:rPr>
                <a:t>标题六</a:t>
              </a:r>
              <a:endParaRPr lang="zh-CN" altLang="en-US" sz="1945" spc="19">
                <a:solidFill>
                  <a:srgbClr val="000000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</p:grpSp>
      <p:sp>
        <p:nvSpPr>
          <p:cNvPr id="63" name="Freeform 63"/>
          <p:cNvSpPr/>
          <p:nvPr/>
        </p:nvSpPr>
        <p:spPr>
          <a:xfrm>
            <a:off x="372479" y="-269324"/>
            <a:ext cx="2373313" cy="1791048"/>
          </a:xfrm>
          <a:custGeom>
            <a:avLst/>
            <a:gdLst/>
            <a:ahLst/>
            <a:cxnLst/>
            <a:rect l="l" t="t" r="r" b="b"/>
            <a:pathLst>
              <a:path w="2373313" h="1791048">
                <a:moveTo>
                  <a:pt x="0" y="0"/>
                </a:moveTo>
                <a:lnTo>
                  <a:pt x="2373314" y="0"/>
                </a:lnTo>
                <a:lnTo>
                  <a:pt x="2373314" y="1791047"/>
                </a:lnTo>
                <a:lnTo>
                  <a:pt x="0" y="17910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8" r="-328"/>
            </a:stretch>
          </a:blipFill>
        </p:spPr>
      </p:sp>
      <p:sp>
        <p:nvSpPr>
          <p:cNvPr id="64" name="TextBox 64"/>
          <p:cNvSpPr txBox="1"/>
          <p:nvPr/>
        </p:nvSpPr>
        <p:spPr>
          <a:xfrm>
            <a:off x="1442078" y="468976"/>
            <a:ext cx="1303715" cy="1100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r">
              <a:lnSpc>
                <a:spcPts val="8565"/>
              </a:lnSpc>
            </a:pPr>
            <a:r>
              <a:rPr lang="en-US" sz="7135" spc="13">
                <a:solidFill>
                  <a:srgbClr val="E9E0D5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01</a:t>
            </a:r>
            <a:endParaRPr lang="en-US" sz="7135" spc="13">
              <a:solidFill>
                <a:srgbClr val="E9E0D5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3" name="TextBox 62"/>
          <p:cNvSpPr txBox="1"/>
          <p:nvPr/>
        </p:nvSpPr>
        <p:spPr>
          <a:xfrm>
            <a:off x="3048000" y="-40640"/>
            <a:ext cx="7718425" cy="147193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zh-CN" altLang="en-US" sz="7200">
                <a:solidFill>
                  <a:srgbClr val="E9E0D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请输入标题</a:t>
            </a:r>
            <a:endParaRPr lang="zh-CN" altLang="en-US" sz="7200">
              <a:solidFill>
                <a:srgbClr val="E9E0D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11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12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13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14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15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16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17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18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19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21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22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23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24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25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26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27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47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48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49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5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50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51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52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53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54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55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56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57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58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59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6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60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61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62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63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64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65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66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67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68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69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7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70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71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72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73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74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75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76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77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78.xml><?xml version="1.0" encoding="utf-8"?>
<p:tagLst xmlns:p="http://schemas.openxmlformats.org/presentationml/2006/main">
  <p:tag name="KSO_WM_DIAGRAM_VIRTUALLY_FRAME" val="{&quot;height&quot;:612.9957480314961,&quot;left&quot;:42.285511811023625,&quot;top&quot;:157.42905511811023,&quot;width&quot;:1370.673937007874}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  <p:tag name="KSO_WM_DIAGRAM_VIRTUALLY_FRAME" val="{&quot;height&quot;:612.9957480314961,&quot;left&quot;:42.285511811023625,&quot;top&quot;:157.42905511811023,&quot;width&quot;:1370.673937007874}"/>
</p:tagLst>
</file>

<file path=ppt/tags/tag82.xml><?xml version="1.0" encoding="utf-8"?>
<p:tagLst xmlns:p="http://schemas.openxmlformats.org/presentationml/2006/main">
  <p:tag name="KSO_WM_BEAUTIFY_FLAG" val=""/>
  <p:tag name="KSO_WM_DIAGRAM_VIRTUALLY_FRAME" val="{&quot;height&quot;:612.9957480314961,&quot;left&quot;:42.285511811023625,&quot;top&quot;:157.42905511811023,&quot;width&quot;:1370.673937007874}"/>
</p:tagLst>
</file>

<file path=ppt/tags/tag83.xml><?xml version="1.0" encoding="utf-8"?>
<p:tagLst xmlns:p="http://schemas.openxmlformats.org/presentationml/2006/main">
  <p:tag name="KSO_WM_BEAUTIFY_FLAG" val=""/>
  <p:tag name="KSO_WM_DIAGRAM_VIRTUALLY_FRAME" val="{&quot;height&quot;:612.9957480314961,&quot;left&quot;:42.285511811023625,&quot;top&quot;:157.42905511811023,&quot;width&quot;:1370.673937007874}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DIAGRAM_VIRTUALLY_FRAME" val="{&quot;height&quot;:591.0929133858268,&quot;left&quot;:475.76409448818896,&quot;top&quot;:173.1047244094488,&quot;width&quot;:923.7403937007875}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commondata" val="eyJoZGlkIjoiOGUzNTFhZTBmNmI0ZTQ2NjVhODlmNzAzZWRkMzFhNjQ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3556</Words>
  <Application>WPS 演示</Application>
  <PresentationFormat>On-screen Show (4:3)</PresentationFormat>
  <Paragraphs>413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9" baseType="lpstr">
      <vt:lpstr>Arial</vt:lpstr>
      <vt:lpstr>宋体</vt:lpstr>
      <vt:lpstr>Wingdings</vt:lpstr>
      <vt:lpstr>黑体</vt:lpstr>
      <vt:lpstr>阿里巴巴普惠体 Bold</vt:lpstr>
      <vt:lpstr>Segoe Print</vt:lpstr>
      <vt:lpstr>阿里巴巴普惠体</vt:lpstr>
      <vt:lpstr>Arial Black</vt:lpstr>
      <vt:lpstr>字由点字典黑 Bold</vt:lpstr>
      <vt:lpstr>思源黑体 1 Bold</vt:lpstr>
      <vt:lpstr>思源黑体 2 Bold</vt:lpstr>
      <vt:lpstr>思源黑体 1</vt:lpstr>
      <vt:lpstr>Archivo Black</vt:lpstr>
      <vt:lpstr>思源黑体 2 Heavy</vt:lpstr>
      <vt:lpstr>Open Sans Bold</vt:lpstr>
      <vt:lpstr>Arial</vt:lpstr>
      <vt:lpstr>字由点字倔强黑</vt:lpstr>
      <vt:lpstr>Calibri</vt:lpstr>
      <vt:lpstr>微软雅黑</vt:lpstr>
      <vt:lpstr>Arial Unicode MS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</dc:title>
  <dc:creator/>
  <cp:lastModifiedBy>邢小锐-《招代理》陕西康惠水果</cp:lastModifiedBy>
  <cp:revision>10</cp:revision>
  <dcterms:created xsi:type="dcterms:W3CDTF">2024-08-27T18:28:00Z</dcterms:created>
  <dcterms:modified xsi:type="dcterms:W3CDTF">2024-10-15T09:06:18Z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CF892C36F5284D2DB2B429D9C42200DE_13</vt:lpwstr>
  </property>
  <property fmtid="{D5CDD505-2E9C-101B-9397-08002B2CF9AE}" pid="3" name="KSOProductBuildVer">
    <vt:lpwstr>2052-12.1.0.17827</vt:lpwstr>
  </property>
</Properties>
</file>